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7" r:id="rId9"/>
    <p:sldId id="260" r:id="rId10"/>
    <p:sldId id="261" r:id="rId11"/>
    <p:sldId id="266" r:id="rId12"/>
    <p:sldId id="262" r:id="rId13"/>
    <p:sldId id="268" r:id="rId14"/>
    <p:sldId id="264" r:id="rId15"/>
    <p:sldId id="269" r:id="rId16"/>
    <p:sldId id="270" r:id="rId17"/>
  </p:sldIdLst>
  <p:sldSz cx="9144000" cy="5143500" type="screen16x9"/>
  <p:notesSz cx="6858000" cy="9144000"/>
  <p:embeddedFontLst>
    <p:embeddedFont>
      <p:font typeface="Francois One" panose="02000503040000020004" pitchFamily="2" charset="77"/>
      <p:regular r:id="rId19"/>
    </p:embeddedFont>
    <p:embeddedFont>
      <p:font typeface="Lato" panose="020F0502020204030203" pitchFamily="34" charset="0"/>
      <p:regular r:id="rId20"/>
      <p:bold r:id="rId21"/>
      <p:italic r:id="rId22"/>
      <p:boldItalic r:id="rId23"/>
    </p:embeddedFont>
    <p:embeddedFont>
      <p:font typeface="Montserrat" pitchFamily="2" charset="77"/>
      <p:regular r:id="rId24"/>
      <p:bold r:id="rId25"/>
      <p:italic r:id="rId26"/>
      <p:boldItalic r:id="rId27"/>
    </p:embeddedFont>
    <p:embeddedFont>
      <p:font typeface="Raleway" pitchFamily="2" charset="77"/>
      <p:regular r:id="rId28"/>
      <p:bold r:id="rId29"/>
      <p:italic r:id="rId30"/>
      <p:boldItalic r:id="rId31"/>
    </p:embeddedFont>
    <p:embeddedFont>
      <p:font typeface="Roboto" panose="02000000000000000000" pitchFamily="2" charset="0"/>
      <p:regular r:id="rId32"/>
      <p:bold r:id="rId33"/>
      <p:italic r:id="rId34"/>
      <p:boldItalic r:id="rId35"/>
    </p:embeddedFont>
    <p:embeddedFont>
      <p:font typeface="Roboto Condensed" panose="020F0502020204030204" pitchFamily="34" charset="0"/>
      <p:regular r:id="rId36"/>
      <p:bold r:id="rId37"/>
      <p:italic r:id="rId38"/>
      <p:boldItalic r:id="rId39"/>
    </p:embeddedFont>
    <p:embeddedFont>
      <p:font typeface="Segoe UI" panose="020B0502040204020203" pitchFamily="34" charset="0"/>
      <p:regular r:id="rId40"/>
      <p:bold r:id="rId41"/>
      <p:italic r:id="rId42"/>
      <p:boldItalic r:id="rId43"/>
    </p:embeddedFont>
    <p:embeddedFont>
      <p:font typeface="Verdana" panose="020B0604030504040204" pitchFamily="34" charset="0"/>
      <p:regular r:id="rId44"/>
      <p:bold r:id="rId45"/>
      <p:italic r:id="rId46"/>
      <p:boldItalic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8" roundtripDataSignature="AMtx7mg5/ZZ/++U+zDv8Vl+xFeig6X+X+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832A817-2AA2-A75C-B3E6-514F712EEAC4}" name="Edwards, Douglas" initials="ED" userId="S::dedwards7@gatech.edu::c1a94ccf-7d62-4a44-bbe9-4639a4150ebf" providerId="AD"/>
  <p188:author id="{F8A82826-7B67-F004-57FF-3BA235844885}" name="Garrett, Stephen W" initials="SG" userId="S::sgarrett33@gatech.edu::d05c98e1-4b66-404c-a56b-4e8a64656ba9" providerId="AD"/>
  <p188:author id="{AE28B2D8-64F5-355C-0412-3F90D0413008}" name="Freeman, Jason A" initials="FA" userId="S::jf242@gatech.edu::9b8ff8fa-67c2-4b1e-8eb2-2e531726e106" providerId="AD"/>
  <p188:author id="{D0690EF4-8FC8-6E79-4330-FFCC0973E75A}" name="Allen, Brittney J" initials="AJ" userId="S::ballen88@gatech.edu::0ae0c295-440a-4855-a18a-673cab4448c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256AE4-7DD1-4CCC-A1E0-57CCB4FEB85F}" v="6" dt="2023-05-22T23:07:46.090"/>
    <p1510:client id="{0BB52B7D-47D2-4DEF-82A5-72CBFBFE1AC2}" v="287" dt="2023-06-02T22:02:17.198"/>
    <p1510:client id="{328DCEE2-2F57-0C44-8ACD-F68359E847E0}" vWet="2" dt="2023-05-22T23:06:24.674"/>
    <p1510:client id="{414C3A6D-9838-47B0-B11C-324DB6060C82}" v="2" dt="2023-05-24T00:27:18.452"/>
    <p1510:client id="{67D7142A-7E75-4C41-887E-70342219FE68}" v="24" dt="2023-06-02T22:03:57.579"/>
    <p1510:client id="{BD9FAA33-0465-4CC6-BE94-5E3DD3896833}" v="53" dt="2023-05-24T00:17:59.753"/>
    <p1510:client id="{C3B267B0-C218-499B-8332-ED4E96CB3E0B}" v="5" dt="2023-07-10T14:16:41.218"/>
    <p1510:client id="{C6E77F24-0D2C-41EC-B5FA-F073595DD3E5}" v="94" dt="2023-06-02T21:57:10.751"/>
    <p1510:client id="{E4CE3BE9-C3F0-2313-A509-70D3712461F3}" v="87" dt="2023-06-12T19:26:23.158"/>
    <p1510:client id="{EB629472-5A3D-4B4A-98A6-B3CE86C68D4D}" v="29" dt="2023-05-24T00:26:48.169"/>
  </p1510:revLst>
</p1510:revInfo>
</file>

<file path=ppt/tableStyles.xml><?xml version="1.0" encoding="utf-8"?>
<a:tblStyleLst xmlns:a="http://schemas.openxmlformats.org/drawingml/2006/main" def="{672EC8E3-BE2F-4C14-9E38-7ADCBEA48D17}">
  <a:tblStyle styleId="{672EC8E3-BE2F-4C14-9E38-7ADCBEA48D1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0C976332-D031-4CC8-B375-FE5B8814E211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44"/>
  </p:normalViewPr>
  <p:slideViewPr>
    <p:cSldViewPr snapToGrid="0">
      <p:cViewPr varScale="1">
        <p:scale>
          <a:sx n="154" d="100"/>
          <a:sy n="154" d="100"/>
        </p:scale>
        <p:origin x="984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font" Target="fonts/font21.fntdata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42" Type="http://schemas.openxmlformats.org/officeDocument/2006/relationships/font" Target="fonts/font24.fntdata"/><Relationship Id="rId47" Type="http://schemas.openxmlformats.org/officeDocument/2006/relationships/font" Target="fonts/font29.fntdata"/><Relationship Id="rId50" Type="http://schemas.openxmlformats.org/officeDocument/2006/relationships/viewProps" Target="viewProps.xml"/><Relationship Id="rId55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1.fntdata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font" Target="fonts/font19.fntdata"/><Relationship Id="rId40" Type="http://schemas.openxmlformats.org/officeDocument/2006/relationships/font" Target="fonts/font22.fntdata"/><Relationship Id="rId45" Type="http://schemas.openxmlformats.org/officeDocument/2006/relationships/font" Target="fonts/font27.fntdata"/><Relationship Id="rId53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4" Type="http://schemas.openxmlformats.org/officeDocument/2006/relationships/font" Target="fonts/font26.fntdata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43" Type="http://schemas.openxmlformats.org/officeDocument/2006/relationships/font" Target="fonts/font25.fntdata"/><Relationship Id="rId48" Type="http://customschemas.google.com/relationships/presentationmetadata" Target="metadata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font" Target="fonts/font20.fntdata"/><Relationship Id="rId46" Type="http://schemas.openxmlformats.org/officeDocument/2006/relationships/font" Target="fonts/font28.fntdata"/><Relationship Id="rId20" Type="http://schemas.openxmlformats.org/officeDocument/2006/relationships/font" Target="fonts/font2.fntdata"/><Relationship Id="rId41" Type="http://schemas.openxmlformats.org/officeDocument/2006/relationships/font" Target="fonts/font23.fntdata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ssner, Samuel A" userId="S::smissner3@gatech.edu::a488782b-140e-4077-96f0-dcf6587c1901" providerId="AD" clId="Web-{80E30210-8EAB-4C5E-AA26-2D513B04E331}"/>
    <pc:docChg chg="modSld">
      <pc:chgData name="Missner, Samuel A" userId="S::smissner3@gatech.edu::a488782b-140e-4077-96f0-dcf6587c1901" providerId="AD" clId="Web-{80E30210-8EAB-4C5E-AA26-2D513B04E331}" dt="2023-02-18T21:56:28.319" v="2" actId="20577"/>
      <pc:docMkLst>
        <pc:docMk/>
      </pc:docMkLst>
      <pc:sldChg chg="modSp">
        <pc:chgData name="Missner, Samuel A" userId="S::smissner3@gatech.edu::a488782b-140e-4077-96f0-dcf6587c1901" providerId="AD" clId="Web-{80E30210-8EAB-4C5E-AA26-2D513B04E331}" dt="2023-02-18T21:56:28.319" v="2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80E30210-8EAB-4C5E-AA26-2D513B04E331}" dt="2023-02-18T21:56:28.319" v="2" actId="20577"/>
          <ac:spMkLst>
            <pc:docMk/>
            <pc:sldMk cId="0" sldId="258"/>
            <ac:spMk id="108" creationId="{00000000-0000-0000-0000-000000000000}"/>
          </ac:spMkLst>
        </pc:spChg>
      </pc:sldChg>
    </pc:docChg>
  </pc:docChgLst>
  <pc:docChgLst>
    <pc:chgData name="Missner, Samuel" userId="S::smissner3@gatech.edu::a488782b-140e-4077-96f0-dcf6587c1901" providerId="AD" clId="Web-{67D7142A-7E75-4C41-887E-70342219FE68}"/>
    <pc:docChg chg="modSld">
      <pc:chgData name="Missner, Samuel" userId="S::smissner3@gatech.edu::a488782b-140e-4077-96f0-dcf6587c1901" providerId="AD" clId="Web-{67D7142A-7E75-4C41-887E-70342219FE68}" dt="2023-06-02T22:03:57.579" v="19" actId="1076"/>
      <pc:docMkLst>
        <pc:docMk/>
      </pc:docMkLst>
      <pc:sldChg chg="delSp modSp delAnim">
        <pc:chgData name="Missner, Samuel" userId="S::smissner3@gatech.edu::a488782b-140e-4077-96f0-dcf6587c1901" providerId="AD" clId="Web-{67D7142A-7E75-4C41-887E-70342219FE68}" dt="2023-06-02T22:03:57.579" v="19" actId="1076"/>
        <pc:sldMkLst>
          <pc:docMk/>
          <pc:sldMk cId="898597456" sldId="270"/>
        </pc:sldMkLst>
        <pc:spChg chg="del">
          <ac:chgData name="Missner, Samuel" userId="S::smissner3@gatech.edu::a488782b-140e-4077-96f0-dcf6587c1901" providerId="AD" clId="Web-{67D7142A-7E75-4C41-887E-70342219FE68}" dt="2023-06-02T22:03:28" v="5"/>
          <ac:spMkLst>
            <pc:docMk/>
            <pc:sldMk cId="898597456" sldId="270"/>
            <ac:spMk id="2" creationId="{26FA0A74-A003-A84B-4656-7FB2611CA67B}"/>
          </ac:spMkLst>
        </pc:spChg>
        <pc:spChg chg="del">
          <ac:chgData name="Missner, Samuel" userId="S::smissner3@gatech.edu::a488782b-140e-4077-96f0-dcf6587c1901" providerId="AD" clId="Web-{67D7142A-7E75-4C41-887E-70342219FE68}" dt="2023-06-02T22:03:29" v="6"/>
          <ac:spMkLst>
            <pc:docMk/>
            <pc:sldMk cId="898597456" sldId="270"/>
            <ac:spMk id="3" creationId="{08859F00-8C43-71B3-D409-C77701FE21AD}"/>
          </ac:spMkLst>
        </pc:spChg>
        <pc:spChg chg="mod">
          <ac:chgData name="Missner, Samuel" userId="S::smissner3@gatech.edu::a488782b-140e-4077-96f0-dcf6587c1901" providerId="AD" clId="Web-{67D7142A-7E75-4C41-887E-70342219FE68}" dt="2023-06-02T22:03:57.579" v="19" actId="1076"/>
          <ac:spMkLst>
            <pc:docMk/>
            <pc:sldMk cId="898597456" sldId="270"/>
            <ac:spMk id="6" creationId="{EC9FB515-D5E2-F120-C222-5574FA036A49}"/>
          </ac:spMkLst>
        </pc:spChg>
        <pc:spChg chg="del">
          <ac:chgData name="Missner, Samuel" userId="S::smissner3@gatech.edu::a488782b-140e-4077-96f0-dcf6587c1901" providerId="AD" clId="Web-{67D7142A-7E75-4C41-887E-70342219FE68}" dt="2023-06-02T22:03:26.718" v="4"/>
          <ac:spMkLst>
            <pc:docMk/>
            <pc:sldMk cId="898597456" sldId="270"/>
            <ac:spMk id="7" creationId="{3113985D-892D-FF6E-42EB-C50F2B491BBB}"/>
          </ac:spMkLst>
        </pc:spChg>
        <pc:spChg chg="del">
          <ac:chgData name="Missner, Samuel" userId="S::smissner3@gatech.edu::a488782b-140e-4077-96f0-dcf6587c1901" providerId="AD" clId="Web-{67D7142A-7E75-4C41-887E-70342219FE68}" dt="2023-06-02T22:03:29.515" v="7"/>
          <ac:spMkLst>
            <pc:docMk/>
            <pc:sldMk cId="898597456" sldId="270"/>
            <ac:spMk id="8" creationId="{116E533B-587C-98A5-F419-6087DF93794F}"/>
          </ac:spMkLst>
        </pc:spChg>
        <pc:spChg chg="del">
          <ac:chgData name="Missner, Samuel" userId="S::smissner3@gatech.edu::a488782b-140e-4077-96f0-dcf6587c1901" providerId="AD" clId="Web-{67D7142A-7E75-4C41-887E-70342219FE68}" dt="2023-06-02T22:03:31.953" v="8"/>
          <ac:spMkLst>
            <pc:docMk/>
            <pc:sldMk cId="898597456" sldId="270"/>
            <ac:spMk id="10" creationId="{43F169AE-11B6-C3A4-ECA8-334AE2571A53}"/>
          </ac:spMkLst>
        </pc:spChg>
        <pc:spChg chg="mod">
          <ac:chgData name="Missner, Samuel" userId="S::smissner3@gatech.edu::a488782b-140e-4077-96f0-dcf6587c1901" providerId="AD" clId="Web-{67D7142A-7E75-4C41-887E-70342219FE68}" dt="2023-06-02T22:03:21.562" v="3" actId="20577"/>
          <ac:spMkLst>
            <pc:docMk/>
            <pc:sldMk cId="898597456" sldId="270"/>
            <ac:spMk id="188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6E7C55C0-7F91-4CB5-8A13-DC30C322CEB3}"/>
    <pc:docChg chg="modSld">
      <pc:chgData name="Missner, Samuel A" userId="S::smissner3@gatech.edu::a488782b-140e-4077-96f0-dcf6587c1901" providerId="AD" clId="Web-{6E7C55C0-7F91-4CB5-8A13-DC30C322CEB3}" dt="2023-02-15T17:42:46.575" v="7" actId="20577"/>
      <pc:docMkLst>
        <pc:docMk/>
      </pc:docMkLst>
      <pc:sldChg chg="modSp">
        <pc:chgData name="Missner, Samuel A" userId="S::smissner3@gatech.edu::a488782b-140e-4077-96f0-dcf6587c1901" providerId="AD" clId="Web-{6E7C55C0-7F91-4CB5-8A13-DC30C322CEB3}" dt="2023-02-15T17:42:46.575" v="7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6E7C55C0-7F91-4CB5-8A13-DC30C322CEB3}" dt="2023-02-15T17:42:46.575" v="7" actId="20577"/>
          <ac:spMkLst>
            <pc:docMk/>
            <pc:sldMk cId="0" sldId="265"/>
            <ac:spMk id="189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B63B5227-B9FC-4019-BD4F-B1DCAD11FF49}"/>
    <pc:docChg chg="modSld">
      <pc:chgData name="Missner, Samuel A" userId="S::smissner3@gatech.edu::a488782b-140e-4077-96f0-dcf6587c1901" providerId="AD" clId="Web-{B63B5227-B9FC-4019-BD4F-B1DCAD11FF49}" dt="2022-09-10T16:04:59.735" v="4" actId="14100"/>
      <pc:docMkLst>
        <pc:docMk/>
      </pc:docMkLst>
      <pc:sldChg chg="addSp delSp modSp delAnim">
        <pc:chgData name="Missner, Samuel A" userId="S::smissner3@gatech.edu::a488782b-140e-4077-96f0-dcf6587c1901" providerId="AD" clId="Web-{B63B5227-B9FC-4019-BD4F-B1DCAD11FF49}" dt="2022-09-10T16:04:59.735" v="4" actId="14100"/>
        <pc:sldMkLst>
          <pc:docMk/>
          <pc:sldMk cId="0" sldId="259"/>
        </pc:sldMkLst>
        <pc:picChg chg="add mod">
          <ac:chgData name="Missner, Samuel A" userId="S::smissner3@gatech.edu::a488782b-140e-4077-96f0-dcf6587c1901" providerId="AD" clId="Web-{B63B5227-B9FC-4019-BD4F-B1DCAD11FF49}" dt="2022-09-10T16:04:59.735" v="4" actId="14100"/>
          <ac:picMkLst>
            <pc:docMk/>
            <pc:sldMk cId="0" sldId="259"/>
            <ac:picMk id="2" creationId="{BE33C338-7580-23D5-9EB8-E441DF2914B7}"/>
          </ac:picMkLst>
        </pc:picChg>
        <pc:picChg chg="del">
          <ac:chgData name="Missner, Samuel A" userId="S::smissner3@gatech.edu::a488782b-140e-4077-96f0-dcf6587c1901" providerId="AD" clId="Web-{B63B5227-B9FC-4019-BD4F-B1DCAD11FF49}" dt="2022-09-10T16:04:35.672" v="0"/>
          <ac:picMkLst>
            <pc:docMk/>
            <pc:sldMk cId="0" sldId="259"/>
            <ac:picMk id="118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ED01A1E2-63ED-44C7-B883-BF3864C70606}"/>
    <pc:docChg chg="addSld delSld modSld">
      <pc:chgData name="Missner, Samuel A" userId="S::smissner3@gatech.edu::a488782b-140e-4077-96f0-dcf6587c1901" providerId="AD" clId="Web-{ED01A1E2-63ED-44C7-B883-BF3864C70606}" dt="2023-02-15T04:35:08.278" v="62" actId="1076"/>
      <pc:docMkLst>
        <pc:docMk/>
      </pc:docMkLst>
      <pc:sldChg chg="addSp delSp modSp">
        <pc:chgData name="Missner, Samuel A" userId="S::smissner3@gatech.edu::a488782b-140e-4077-96f0-dcf6587c1901" providerId="AD" clId="Web-{ED01A1E2-63ED-44C7-B883-BF3864C70606}" dt="2023-02-15T04:35:08.278" v="62" actId="1076"/>
        <pc:sldMkLst>
          <pc:docMk/>
          <pc:sldMk cId="0" sldId="261"/>
        </pc:sldMkLst>
        <pc:spChg chg="add mod">
          <ac:chgData name="Missner, Samuel A" userId="S::smissner3@gatech.edu::a488782b-140e-4077-96f0-dcf6587c1901" providerId="AD" clId="Web-{ED01A1E2-63ED-44C7-B883-BF3864C70606}" dt="2023-02-15T04:34:04.745" v="55" actId="1076"/>
          <ac:spMkLst>
            <pc:docMk/>
            <pc:sldMk cId="0" sldId="261"/>
            <ac:spMk id="6" creationId="{9F8ECF18-4B4D-CCF3-E1B8-CC72FEA9BA46}"/>
          </ac:spMkLst>
        </pc:spChg>
        <pc:spChg chg="add del">
          <ac:chgData name="Missner, Samuel A" userId="S::smissner3@gatech.edu::a488782b-140e-4077-96f0-dcf6587c1901" providerId="AD" clId="Web-{ED01A1E2-63ED-44C7-B883-BF3864C70606}" dt="2023-02-15T04:34:00.870" v="54"/>
          <ac:spMkLst>
            <pc:docMk/>
            <pc:sldMk cId="0" sldId="261"/>
            <ac:spMk id="7" creationId="{9F8ECF18-4B4D-CCF3-E1B8-CC72FEA9BA46}"/>
          </ac:spMkLst>
        </pc:spChg>
        <pc:picChg chg="mod">
          <ac:chgData name="Missner, Samuel A" userId="S::smissner3@gatech.edu::a488782b-140e-4077-96f0-dcf6587c1901" providerId="AD" clId="Web-{ED01A1E2-63ED-44C7-B883-BF3864C70606}" dt="2023-02-15T04:35:08.278" v="62" actId="1076"/>
          <ac:picMkLst>
            <pc:docMk/>
            <pc:sldMk cId="0" sldId="261"/>
            <ac:picMk id="3" creationId="{29572295-4012-D33A-7EA0-097E162376FD}"/>
          </ac:picMkLst>
        </pc:picChg>
        <pc:picChg chg="add del">
          <ac:chgData name="Missner, Samuel A" userId="S::smissner3@gatech.edu::a488782b-140e-4077-96f0-dcf6587c1901" providerId="AD" clId="Web-{ED01A1E2-63ED-44C7-B883-BF3864C70606}" dt="2023-02-15T04:30:21.661" v="5"/>
          <ac:picMkLst>
            <pc:docMk/>
            <pc:sldMk cId="0" sldId="261"/>
            <ac:picMk id="4" creationId="{3BAD038D-7C3E-EAA8-D390-1942207BD2E9}"/>
          </ac:picMkLst>
        </pc:picChg>
        <pc:picChg chg="add del">
          <ac:chgData name="Missner, Samuel A" userId="S::smissner3@gatech.edu::a488782b-140e-4077-96f0-dcf6587c1901" providerId="AD" clId="Web-{ED01A1E2-63ED-44C7-B883-BF3864C70606}" dt="2023-02-15T04:30:04.927" v="3"/>
          <ac:picMkLst>
            <pc:docMk/>
            <pc:sldMk cId="0" sldId="261"/>
            <ac:picMk id="5" creationId="{9AE7EB0A-AF58-7529-EDE1-973160DCC174}"/>
          </ac:picMkLst>
        </pc:picChg>
      </pc:sldChg>
      <pc:sldChg chg="addSp delSp modSp add del replId">
        <pc:chgData name="Missner, Samuel A" userId="S::smissner3@gatech.edu::a488782b-140e-4077-96f0-dcf6587c1901" providerId="AD" clId="Web-{ED01A1E2-63ED-44C7-B883-BF3864C70606}" dt="2023-02-15T04:33:18.869" v="48"/>
        <pc:sldMkLst>
          <pc:docMk/>
          <pc:sldMk cId="4070006189" sldId="267"/>
        </pc:sldMkLst>
        <pc:spChg chg="add">
          <ac:chgData name="Missner, Samuel A" userId="S::smissner3@gatech.edu::a488782b-140e-4077-96f0-dcf6587c1901" providerId="AD" clId="Web-{ED01A1E2-63ED-44C7-B883-BF3864C70606}" dt="2023-02-15T04:31:10.850" v="8"/>
          <ac:spMkLst>
            <pc:docMk/>
            <pc:sldMk cId="4070006189" sldId="267"/>
            <ac:spMk id="5" creationId="{65A73B62-D186-FAE3-D2C3-DC6768CA5938}"/>
          </ac:spMkLst>
        </pc:spChg>
        <pc:spChg chg="add del mod">
          <ac:chgData name="Missner, Samuel A" userId="S::smissner3@gatech.edu::a488782b-140e-4077-96f0-dcf6587c1901" providerId="AD" clId="Web-{ED01A1E2-63ED-44C7-B883-BF3864C70606}" dt="2023-02-15T04:33:15.510" v="47"/>
          <ac:spMkLst>
            <pc:docMk/>
            <pc:sldMk cId="4070006189" sldId="267"/>
            <ac:spMk id="6" creationId="{327BAE7F-86E0-94E6-D5E0-D48691E56CCE}"/>
          </ac:spMkLst>
        </pc:spChg>
        <pc:picChg chg="del">
          <ac:chgData name="Missner, Samuel A" userId="S::smissner3@gatech.edu::a488782b-140e-4077-96f0-dcf6587c1901" providerId="AD" clId="Web-{ED01A1E2-63ED-44C7-B883-BF3864C70606}" dt="2023-02-15T04:31:10.819" v="7"/>
          <ac:picMkLst>
            <pc:docMk/>
            <pc:sldMk cId="4070006189" sldId="267"/>
            <ac:picMk id="3" creationId="{29572295-4012-D33A-7EA0-097E162376FD}"/>
          </ac:picMkLst>
        </pc:picChg>
        <pc:picChg chg="del">
          <ac:chgData name="Missner, Samuel A" userId="S::smissner3@gatech.edu::a488782b-140e-4077-96f0-dcf6587c1901" providerId="AD" clId="Web-{ED01A1E2-63ED-44C7-B883-BF3864C70606}" dt="2023-02-15T04:31:10.803" v="6"/>
          <ac:picMkLst>
            <pc:docMk/>
            <pc:sldMk cId="4070006189" sldId="267"/>
            <ac:picMk id="4" creationId="{3BAD038D-7C3E-EAA8-D390-1942207BD2E9}"/>
          </ac:picMkLst>
        </pc:picChg>
        <pc:picChg chg="mod">
          <ac:chgData name="Missner, Samuel A" userId="S::smissner3@gatech.edu::a488782b-140e-4077-96f0-dcf6587c1901" providerId="AD" clId="Web-{ED01A1E2-63ED-44C7-B883-BF3864C70606}" dt="2023-02-15T04:31:10.975" v="11" actId="1076"/>
          <ac:picMkLst>
            <pc:docMk/>
            <pc:sldMk cId="4070006189" sldId="267"/>
            <ac:picMk id="133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37664931-43E5-491E-8106-A76E88EB957C}"/>
    <pc:docChg chg="modSld">
      <pc:chgData name="Missner, Samuel A" userId="S::smissner3@gatech.edu::a488782b-140e-4077-96f0-dcf6587c1901" providerId="AD" clId="Web-{37664931-43E5-491E-8106-A76E88EB957C}" dt="2022-09-11T23:58:18.280" v="0" actId="1076"/>
      <pc:docMkLst>
        <pc:docMk/>
      </pc:docMkLst>
      <pc:sldChg chg="modSp">
        <pc:chgData name="Missner, Samuel A" userId="S::smissner3@gatech.edu::a488782b-140e-4077-96f0-dcf6587c1901" providerId="AD" clId="Web-{37664931-43E5-491E-8106-A76E88EB957C}" dt="2022-09-11T23:58:18.280" v="0" actId="1076"/>
        <pc:sldMkLst>
          <pc:docMk/>
          <pc:sldMk cId="0" sldId="256"/>
        </pc:sldMkLst>
        <pc:picChg chg="mod">
          <ac:chgData name="Missner, Samuel A" userId="S::smissner3@gatech.edu::a488782b-140e-4077-96f0-dcf6587c1901" providerId="AD" clId="Web-{37664931-43E5-491E-8106-A76E88EB957C}" dt="2022-09-11T23:58:18.280" v="0" actId="1076"/>
          <ac:picMkLst>
            <pc:docMk/>
            <pc:sldMk cId="0" sldId="256"/>
            <ac:picMk id="78" creationId="{00000000-0000-0000-0000-000000000000}"/>
          </ac:picMkLst>
        </pc:picChg>
      </pc:sldChg>
    </pc:docChg>
  </pc:docChgLst>
  <pc:docChgLst>
    <pc:chgData name="Missner, Samuel" userId="S::smissner3@gatech.edu::a488782b-140e-4077-96f0-dcf6587c1901" providerId="AD" clId="Web-{0BB52B7D-47D2-4DEF-82A5-72CBFBFE1AC2}"/>
    <pc:docChg chg="addSld modSld">
      <pc:chgData name="Missner, Samuel" userId="S::smissner3@gatech.edu::a488782b-140e-4077-96f0-dcf6587c1901" providerId="AD" clId="Web-{0BB52B7D-47D2-4DEF-82A5-72CBFBFE1AC2}" dt="2023-06-02T22:02:17.198" v="167"/>
      <pc:docMkLst>
        <pc:docMk/>
      </pc:docMkLst>
      <pc:sldChg chg="addSp delSp modSp addAnim delAnim">
        <pc:chgData name="Missner, Samuel" userId="S::smissner3@gatech.edu::a488782b-140e-4077-96f0-dcf6587c1901" providerId="AD" clId="Web-{0BB52B7D-47D2-4DEF-82A5-72CBFBFE1AC2}" dt="2023-06-02T22:02:08.557" v="166"/>
        <pc:sldMkLst>
          <pc:docMk/>
          <pc:sldMk cId="550886432" sldId="269"/>
        </pc:sldMkLst>
        <pc:spChg chg="mod">
          <ac:chgData name="Missner, Samuel" userId="S::smissner3@gatech.edu::a488782b-140e-4077-96f0-dcf6587c1901" providerId="AD" clId="Web-{0BB52B7D-47D2-4DEF-82A5-72CBFBFE1AC2}" dt="2023-06-02T22:01:28.181" v="112" actId="1076"/>
          <ac:spMkLst>
            <pc:docMk/>
            <pc:sldMk cId="550886432" sldId="269"/>
            <ac:spMk id="2" creationId="{26FA0A74-A003-A84B-4656-7FB2611CA67B}"/>
          </ac:spMkLst>
        </pc:spChg>
        <pc:spChg chg="mod">
          <ac:chgData name="Missner, Samuel" userId="S::smissner3@gatech.edu::a488782b-140e-4077-96f0-dcf6587c1901" providerId="AD" clId="Web-{0BB52B7D-47D2-4DEF-82A5-72CBFBFE1AC2}" dt="2023-06-02T22:01:30.571" v="113" actId="1076"/>
          <ac:spMkLst>
            <pc:docMk/>
            <pc:sldMk cId="550886432" sldId="269"/>
            <ac:spMk id="3" creationId="{08859F00-8C43-71B3-D409-C77701FE21AD}"/>
          </ac:spMkLst>
        </pc:spChg>
        <pc:spChg chg="mod">
          <ac:chgData name="Missner, Samuel" userId="S::smissner3@gatech.edu::a488782b-140e-4077-96f0-dcf6587c1901" providerId="AD" clId="Web-{0BB52B7D-47D2-4DEF-82A5-72CBFBFE1AC2}" dt="2023-06-02T21:59:06.301" v="2" actId="20577"/>
          <ac:spMkLst>
            <pc:docMk/>
            <pc:sldMk cId="550886432" sldId="269"/>
            <ac:spMk id="7" creationId="{3113985D-892D-FF6E-42EB-C50F2B491BBB}"/>
          </ac:spMkLst>
        </pc:spChg>
        <pc:spChg chg="add mod">
          <ac:chgData name="Missner, Samuel" userId="S::smissner3@gatech.edu::a488782b-140e-4077-96f0-dcf6587c1901" providerId="AD" clId="Web-{0BB52B7D-47D2-4DEF-82A5-72CBFBFE1AC2}" dt="2023-06-02T22:01:59.479" v="161" actId="20577"/>
          <ac:spMkLst>
            <pc:docMk/>
            <pc:sldMk cId="550886432" sldId="269"/>
            <ac:spMk id="8" creationId="{116E533B-587C-98A5-F419-6087DF93794F}"/>
          </ac:spMkLst>
        </pc:spChg>
        <pc:spChg chg="del">
          <ac:chgData name="Missner, Samuel" userId="S::smissner3@gatech.edu::a488782b-140e-4077-96f0-dcf6587c1901" providerId="AD" clId="Web-{0BB52B7D-47D2-4DEF-82A5-72CBFBFE1AC2}" dt="2023-06-02T21:59:10.239" v="3"/>
          <ac:spMkLst>
            <pc:docMk/>
            <pc:sldMk cId="550886432" sldId="269"/>
            <ac:spMk id="12" creationId="{44498BE1-F561-B9F6-CDEA-604324A8ECF3}"/>
          </ac:spMkLst>
        </pc:spChg>
        <pc:spChg chg="add del mod">
          <ac:chgData name="Missner, Samuel" userId="S::smissner3@gatech.edu::a488782b-140e-4077-96f0-dcf6587c1901" providerId="AD" clId="Web-{0BB52B7D-47D2-4DEF-82A5-72CBFBFE1AC2}" dt="2023-06-02T22:02:01.885" v="164"/>
          <ac:spMkLst>
            <pc:docMk/>
            <pc:sldMk cId="550886432" sldId="269"/>
            <ac:spMk id="13" creationId="{C7A368E8-7BF5-AFB6-671A-42C32ACB8223}"/>
          </ac:spMkLst>
        </pc:spChg>
        <pc:spChg chg="add">
          <ac:chgData name="Missner, Samuel" userId="S::smissner3@gatech.edu::a488782b-140e-4077-96f0-dcf6587c1901" providerId="AD" clId="Web-{0BB52B7D-47D2-4DEF-82A5-72CBFBFE1AC2}" dt="2023-06-02T22:02:08.557" v="166"/>
          <ac:spMkLst>
            <pc:docMk/>
            <pc:sldMk cId="550886432" sldId="269"/>
            <ac:spMk id="15" creationId="{8DB23C8B-75DF-1FA7-65D9-52F25F764051}"/>
          </ac:spMkLst>
        </pc:spChg>
        <pc:spChg chg="mod">
          <ac:chgData name="Missner, Samuel" userId="S::smissner3@gatech.edu::a488782b-140e-4077-96f0-dcf6587c1901" providerId="AD" clId="Web-{0BB52B7D-47D2-4DEF-82A5-72CBFBFE1AC2}" dt="2023-06-02T22:01:12.430" v="104" actId="20577"/>
          <ac:spMkLst>
            <pc:docMk/>
            <pc:sldMk cId="550886432" sldId="269"/>
            <ac:spMk id="188" creationId="{00000000-0000-0000-0000-000000000000}"/>
          </ac:spMkLst>
        </pc:spChg>
        <pc:spChg chg="del">
          <ac:chgData name="Missner, Samuel" userId="S::smissner3@gatech.edu::a488782b-140e-4077-96f0-dcf6587c1901" providerId="AD" clId="Web-{0BB52B7D-47D2-4DEF-82A5-72CBFBFE1AC2}" dt="2023-06-02T22:02:08.182" v="165"/>
          <ac:spMkLst>
            <pc:docMk/>
            <pc:sldMk cId="550886432" sldId="269"/>
            <ac:spMk id="190" creationId="{00000000-0000-0000-0000-000000000000}"/>
          </ac:spMkLst>
        </pc:spChg>
      </pc:sldChg>
      <pc:sldChg chg="add replId">
        <pc:chgData name="Missner, Samuel" userId="S::smissner3@gatech.edu::a488782b-140e-4077-96f0-dcf6587c1901" providerId="AD" clId="Web-{0BB52B7D-47D2-4DEF-82A5-72CBFBFE1AC2}" dt="2023-06-02T22:02:17.198" v="167"/>
        <pc:sldMkLst>
          <pc:docMk/>
          <pc:sldMk cId="898597456" sldId="270"/>
        </pc:sldMkLst>
      </pc:sldChg>
    </pc:docChg>
  </pc:docChgLst>
  <pc:docChgLst>
    <pc:chgData name="McCall, Lauren" userId="S::lmccall7@gatech.edu::0525a10b-d9b0-4c06-a260-852393986b03" providerId="AD" clId="Web-{4788CAF6-83E5-4D7B-95C0-0694F0A6100D}"/>
    <pc:docChg chg="addSld modSld">
      <pc:chgData name="McCall, Lauren" userId="S::lmccall7@gatech.edu::0525a10b-d9b0-4c06-a260-852393986b03" providerId="AD" clId="Web-{4788CAF6-83E5-4D7B-95C0-0694F0A6100D}" dt="2023-02-16T15:15:22.602" v="70" actId="20577"/>
      <pc:docMkLst>
        <pc:docMk/>
      </pc:docMkLst>
      <pc:sldChg chg="addSp delSp modSp add replId">
        <pc:chgData name="McCall, Lauren" userId="S::lmccall7@gatech.edu::0525a10b-d9b0-4c06-a260-852393986b03" providerId="AD" clId="Web-{4788CAF6-83E5-4D7B-95C0-0694F0A6100D}" dt="2023-02-16T15:14:52.320" v="65" actId="1076"/>
        <pc:sldMkLst>
          <pc:docMk/>
          <pc:sldMk cId="2497248564" sldId="267"/>
        </pc:sldMkLst>
        <pc:spChg chg="mod">
          <ac:chgData name="McCall, Lauren" userId="S::lmccall7@gatech.edu::0525a10b-d9b0-4c06-a260-852393986b03" providerId="AD" clId="Web-{4788CAF6-83E5-4D7B-95C0-0694F0A6100D}" dt="2023-02-16T15:14:52.320" v="65" actId="1076"/>
          <ac:spMkLst>
            <pc:docMk/>
            <pc:sldMk cId="2497248564" sldId="267"/>
            <ac:spMk id="3" creationId="{8A0B0DC4-96FB-DE5B-F98D-81771AF305D7}"/>
          </ac:spMkLst>
        </pc:spChg>
        <pc:picChg chg="del">
          <ac:chgData name="McCall, Lauren" userId="S::lmccall7@gatech.edu::0525a10b-d9b0-4c06-a260-852393986b03" providerId="AD" clId="Web-{4788CAF6-83E5-4D7B-95C0-0694F0A6100D}" dt="2023-02-16T15:07:58.092" v="1"/>
          <ac:picMkLst>
            <pc:docMk/>
            <pc:sldMk cId="2497248564" sldId="267"/>
            <ac:picMk id="2" creationId="{BE33C338-7580-23D5-9EB8-E441DF2914B7}"/>
          </ac:picMkLst>
        </pc:picChg>
        <pc:picChg chg="add del mod">
          <ac:chgData name="McCall, Lauren" userId="S::lmccall7@gatech.edu::0525a10b-d9b0-4c06-a260-852393986b03" providerId="AD" clId="Web-{4788CAF6-83E5-4D7B-95C0-0694F0A6100D}" dt="2023-02-16T15:14:02.084" v="38"/>
          <ac:picMkLst>
            <pc:docMk/>
            <pc:sldMk cId="2497248564" sldId="267"/>
            <ac:picMk id="4" creationId="{10FDA8DB-EF0F-2862-ECCE-EED7E7D00079}"/>
          </ac:picMkLst>
        </pc:picChg>
        <pc:picChg chg="add mod">
          <ac:chgData name="McCall, Lauren" userId="S::lmccall7@gatech.edu::0525a10b-d9b0-4c06-a260-852393986b03" providerId="AD" clId="Web-{4788CAF6-83E5-4D7B-95C0-0694F0A6100D}" dt="2023-02-16T15:14:15.507" v="41" actId="14100"/>
          <ac:picMkLst>
            <pc:docMk/>
            <pc:sldMk cId="2497248564" sldId="267"/>
            <ac:picMk id="5" creationId="{7BE81694-4F34-CED2-4A69-45491F4BF81C}"/>
          </ac:picMkLst>
        </pc:picChg>
      </pc:sldChg>
      <pc:sldChg chg="addSp delSp modSp add replId">
        <pc:chgData name="McCall, Lauren" userId="S::lmccall7@gatech.edu::0525a10b-d9b0-4c06-a260-852393986b03" providerId="AD" clId="Web-{4788CAF6-83E5-4D7B-95C0-0694F0A6100D}" dt="2023-02-16T15:15:22.602" v="70" actId="20577"/>
        <pc:sldMkLst>
          <pc:docMk/>
          <pc:sldMk cId="3930902945" sldId="268"/>
        </pc:sldMkLst>
        <pc:spChg chg="mod">
          <ac:chgData name="McCall, Lauren" userId="S::lmccall7@gatech.edu::0525a10b-d9b0-4c06-a260-852393986b03" providerId="AD" clId="Web-{4788CAF6-83E5-4D7B-95C0-0694F0A6100D}" dt="2023-02-16T15:11:39.081" v="37" actId="20577"/>
          <ac:spMkLst>
            <pc:docMk/>
            <pc:sldMk cId="3930902945" sldId="268"/>
            <ac:spMk id="3" creationId="{8A0B0DC4-96FB-DE5B-F98D-81771AF305D7}"/>
          </ac:spMkLst>
        </pc:spChg>
        <pc:spChg chg="mod">
          <ac:chgData name="McCall, Lauren" userId="S::lmccall7@gatech.edu::0525a10b-d9b0-4c06-a260-852393986b03" providerId="AD" clId="Web-{4788CAF6-83E5-4D7B-95C0-0694F0A6100D}" dt="2023-02-16T15:15:22.602" v="70" actId="20577"/>
          <ac:spMkLst>
            <pc:docMk/>
            <pc:sldMk cId="3930902945" sldId="268"/>
            <ac:spMk id="115" creationId="{00000000-0000-0000-0000-000000000000}"/>
          </ac:spMkLst>
        </pc:spChg>
        <pc:picChg chg="add mod">
          <ac:chgData name="McCall, Lauren" userId="S::lmccall7@gatech.edu::0525a10b-d9b0-4c06-a260-852393986b03" providerId="AD" clId="Web-{4788CAF6-83E5-4D7B-95C0-0694F0A6100D}" dt="2023-02-16T15:11:08.737" v="29" actId="14100"/>
          <ac:picMkLst>
            <pc:docMk/>
            <pc:sldMk cId="3930902945" sldId="268"/>
            <ac:picMk id="2" creationId="{3DDB35D0-769D-1125-108F-FA6526E6BE0C}"/>
          </ac:picMkLst>
        </pc:picChg>
        <pc:picChg chg="del">
          <ac:chgData name="McCall, Lauren" userId="S::lmccall7@gatech.edu::0525a10b-d9b0-4c06-a260-852393986b03" providerId="AD" clId="Web-{4788CAF6-83E5-4D7B-95C0-0694F0A6100D}" dt="2023-02-16T15:10:54.002" v="26"/>
          <ac:picMkLst>
            <pc:docMk/>
            <pc:sldMk cId="3930902945" sldId="268"/>
            <ac:picMk id="4" creationId="{10FDA8DB-EF0F-2862-ECCE-EED7E7D00079}"/>
          </ac:picMkLst>
        </pc:picChg>
      </pc:sldChg>
    </pc:docChg>
  </pc:docChgLst>
  <pc:docChgLst>
    <pc:chgData name="Missner, Samuel A" userId="S::smissner3@gatech.edu::a488782b-140e-4077-96f0-dcf6587c1901" providerId="AD" clId="Web-{11B43515-52E2-46BF-91D4-D464AB8ACC9B}"/>
    <pc:docChg chg="modSld">
      <pc:chgData name="Missner, Samuel A" userId="S::smissner3@gatech.edu::a488782b-140e-4077-96f0-dcf6587c1901" providerId="AD" clId="Web-{11B43515-52E2-46BF-91D4-D464AB8ACC9B}" dt="2022-09-10T16:02:52.177" v="1"/>
      <pc:docMkLst>
        <pc:docMk/>
      </pc:docMkLst>
      <pc:sldChg chg="addSp delSp addAnim delAnim">
        <pc:chgData name="Missner, Samuel A" userId="S::smissner3@gatech.edu::a488782b-140e-4077-96f0-dcf6587c1901" providerId="AD" clId="Web-{11B43515-52E2-46BF-91D4-D464AB8ACC9B}" dt="2022-09-10T16:02:52.177" v="1"/>
        <pc:sldMkLst>
          <pc:docMk/>
          <pc:sldMk cId="0" sldId="259"/>
        </pc:sldMkLst>
        <pc:picChg chg="add del">
          <ac:chgData name="Missner, Samuel A" userId="S::smissner3@gatech.edu::a488782b-140e-4077-96f0-dcf6587c1901" providerId="AD" clId="Web-{11B43515-52E2-46BF-91D4-D464AB8ACC9B}" dt="2022-09-10T16:02:52.177" v="1"/>
          <ac:picMkLst>
            <pc:docMk/>
            <pc:sldMk cId="0" sldId="259"/>
            <ac:picMk id="118" creationId="{00000000-0000-0000-0000-000000000000}"/>
          </ac:picMkLst>
        </pc:picChg>
      </pc:sldChg>
    </pc:docChg>
  </pc:docChgLst>
  <pc:docChgLst>
    <pc:chgData name="Paley, Jessica" userId="S::jpaley3@gatech.edu::635cd12e-23fc-4b97-9518-81746cd40610" providerId="AD" clId="Web-{EAB2ECCE-2227-5DB3-CE38-CA0BE9DA95D7}"/>
    <pc:docChg chg="addSld modSld sldOrd">
      <pc:chgData name="Paley, Jessica" userId="S::jpaley3@gatech.edu::635cd12e-23fc-4b97-9518-81746cd40610" providerId="AD" clId="Web-{EAB2ECCE-2227-5DB3-CE38-CA0BE9DA95D7}" dt="2022-07-28T16:56:57.075" v="98"/>
      <pc:docMkLst>
        <pc:docMk/>
      </pc:docMkLst>
      <pc:sldChg chg="modSp">
        <pc:chgData name="Paley, Jessica" userId="S::jpaley3@gatech.edu::635cd12e-23fc-4b97-9518-81746cd40610" providerId="AD" clId="Web-{EAB2ECCE-2227-5DB3-CE38-CA0BE9DA95D7}" dt="2022-07-28T16:18:42.547" v="5" actId="20577"/>
        <pc:sldMkLst>
          <pc:docMk/>
          <pc:sldMk cId="0" sldId="256"/>
        </pc:sldMkLst>
        <pc:spChg chg="mod">
          <ac:chgData name="Paley, Jessica" userId="S::jpaley3@gatech.edu::635cd12e-23fc-4b97-9518-81746cd40610" providerId="AD" clId="Web-{EAB2ECCE-2227-5DB3-CE38-CA0BE9DA95D7}" dt="2022-07-28T16:18:42.547" v="5" actId="20577"/>
          <ac:spMkLst>
            <pc:docMk/>
            <pc:sldMk cId="0" sldId="256"/>
            <ac:spMk id="77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EAB2ECCE-2227-5DB3-CE38-CA0BE9DA95D7}" dt="2022-07-28T16:23:09.335" v="37" actId="20577"/>
        <pc:sldMkLst>
          <pc:docMk/>
          <pc:sldMk cId="0" sldId="257"/>
        </pc:sldMkLst>
        <pc:spChg chg="mod">
          <ac:chgData name="Paley, Jessica" userId="S::jpaley3@gatech.edu::635cd12e-23fc-4b97-9518-81746cd40610" providerId="AD" clId="Web-{EAB2ECCE-2227-5DB3-CE38-CA0BE9DA95D7}" dt="2022-07-28T16:23:09.335" v="37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EAB2ECCE-2227-5DB3-CE38-CA0BE9DA95D7}" dt="2022-07-28T16:23:02.835" v="36" actId="20577"/>
        <pc:sldMkLst>
          <pc:docMk/>
          <pc:sldMk cId="0" sldId="258"/>
        </pc:sldMkLst>
        <pc:spChg chg="mod">
          <ac:chgData name="Paley, Jessica" userId="S::jpaley3@gatech.edu::635cd12e-23fc-4b97-9518-81746cd40610" providerId="AD" clId="Web-{EAB2ECCE-2227-5DB3-CE38-CA0BE9DA95D7}" dt="2022-07-28T16:23:02.835" v="36" actId="20577"/>
          <ac:spMkLst>
            <pc:docMk/>
            <pc:sldMk cId="0" sldId="258"/>
            <ac:spMk id="10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EAB2ECCE-2227-5DB3-CE38-CA0BE9DA95D7}" dt="2022-07-28T16:22:59.163" v="35" actId="20577"/>
        <pc:sldMkLst>
          <pc:docMk/>
          <pc:sldMk cId="0" sldId="259"/>
        </pc:sldMkLst>
        <pc:spChg chg="mod">
          <ac:chgData name="Paley, Jessica" userId="S::jpaley3@gatech.edu::635cd12e-23fc-4b97-9518-81746cd40610" providerId="AD" clId="Web-{EAB2ECCE-2227-5DB3-CE38-CA0BE9DA95D7}" dt="2022-07-28T16:22:59.163" v="35" actId="20577"/>
          <ac:spMkLst>
            <pc:docMk/>
            <pc:sldMk cId="0" sldId="259"/>
            <ac:spMk id="11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EAB2ECCE-2227-5DB3-CE38-CA0BE9DA95D7}" dt="2022-07-28T16:22:50.835" v="33" actId="20577"/>
        <pc:sldMkLst>
          <pc:docMk/>
          <pc:sldMk cId="0" sldId="260"/>
        </pc:sldMkLst>
        <pc:spChg chg="mod">
          <ac:chgData name="Paley, Jessica" userId="S::jpaley3@gatech.edu::635cd12e-23fc-4b97-9518-81746cd40610" providerId="AD" clId="Web-{EAB2ECCE-2227-5DB3-CE38-CA0BE9DA95D7}" dt="2022-07-28T16:22:50.835" v="33" actId="20577"/>
          <ac:spMkLst>
            <pc:docMk/>
            <pc:sldMk cId="0" sldId="260"/>
            <ac:spMk id="126" creationId="{00000000-0000-0000-0000-000000000000}"/>
          </ac:spMkLst>
        </pc:spChg>
      </pc:sldChg>
      <pc:sldChg chg="modSp">
        <pc:chgData name="Paley, Jessica" userId="S::jpaley3@gatech.edu::635cd12e-23fc-4b97-9518-81746cd40610" providerId="AD" clId="Web-{EAB2ECCE-2227-5DB3-CE38-CA0BE9DA95D7}" dt="2022-07-28T16:22:41.866" v="32" actId="20577"/>
        <pc:sldMkLst>
          <pc:docMk/>
          <pc:sldMk cId="0" sldId="261"/>
        </pc:sldMkLst>
        <pc:spChg chg="mod">
          <ac:chgData name="Paley, Jessica" userId="S::jpaley3@gatech.edu::635cd12e-23fc-4b97-9518-81746cd40610" providerId="AD" clId="Web-{EAB2ECCE-2227-5DB3-CE38-CA0BE9DA95D7}" dt="2022-07-28T16:22:41.866" v="32" actId="20577"/>
          <ac:spMkLst>
            <pc:docMk/>
            <pc:sldMk cId="0" sldId="261"/>
            <ac:spMk id="136" creationId="{00000000-0000-0000-0000-000000000000}"/>
          </ac:spMkLst>
        </pc:spChg>
      </pc:sldChg>
      <pc:sldChg chg="addSp delSp modSp ord modCm">
        <pc:chgData name="Paley, Jessica" userId="S::jpaley3@gatech.edu::635cd12e-23fc-4b97-9518-81746cd40610" providerId="AD" clId="Web-{EAB2ECCE-2227-5DB3-CE38-CA0BE9DA95D7}" dt="2022-07-28T16:56:57.075" v="98"/>
        <pc:sldMkLst>
          <pc:docMk/>
          <pc:sldMk cId="0" sldId="262"/>
        </pc:sldMkLst>
        <pc:spChg chg="mod">
          <ac:chgData name="Paley, Jessica" userId="S::jpaley3@gatech.edu::635cd12e-23fc-4b97-9518-81746cd40610" providerId="AD" clId="Web-{EAB2ECCE-2227-5DB3-CE38-CA0BE9DA95D7}" dt="2022-07-28T16:22:32.428" v="30" actId="20577"/>
          <ac:spMkLst>
            <pc:docMk/>
            <pc:sldMk cId="0" sldId="262"/>
            <ac:spMk id="148" creationId="{00000000-0000-0000-0000-000000000000}"/>
          </ac:spMkLst>
        </pc:spChg>
        <pc:picChg chg="add mod">
          <ac:chgData name="Paley, Jessica" userId="S::jpaley3@gatech.edu::635cd12e-23fc-4b97-9518-81746cd40610" providerId="AD" clId="Web-{EAB2ECCE-2227-5DB3-CE38-CA0BE9DA95D7}" dt="2022-07-28T16:50:53.878" v="51" actId="1076"/>
          <ac:picMkLst>
            <pc:docMk/>
            <pc:sldMk cId="0" sldId="262"/>
            <ac:picMk id="2" creationId="{938243B0-F6FA-7597-C39A-0A6241C7B747}"/>
          </ac:picMkLst>
        </pc:picChg>
        <pc:picChg chg="del">
          <ac:chgData name="Paley, Jessica" userId="S::jpaley3@gatech.edu::635cd12e-23fc-4b97-9518-81746cd40610" providerId="AD" clId="Web-{EAB2ECCE-2227-5DB3-CE38-CA0BE9DA95D7}" dt="2022-07-28T16:50:22.440" v="45"/>
          <ac:picMkLst>
            <pc:docMk/>
            <pc:sldMk cId="0" sldId="262"/>
            <ac:picMk id="150" creationId="{00000000-0000-0000-0000-000000000000}"/>
          </ac:picMkLst>
        </pc:picChg>
      </pc:sldChg>
      <pc:sldChg chg="modSp">
        <pc:chgData name="Paley, Jessica" userId="S::jpaley3@gatech.edu::635cd12e-23fc-4b97-9518-81746cd40610" providerId="AD" clId="Web-{EAB2ECCE-2227-5DB3-CE38-CA0BE9DA95D7}" dt="2022-07-28T16:22:19.709" v="29" actId="20577"/>
        <pc:sldMkLst>
          <pc:docMk/>
          <pc:sldMk cId="0" sldId="263"/>
        </pc:sldMkLst>
        <pc:spChg chg="mod">
          <ac:chgData name="Paley, Jessica" userId="S::jpaley3@gatech.edu::635cd12e-23fc-4b97-9518-81746cd40610" providerId="AD" clId="Web-{EAB2ECCE-2227-5DB3-CE38-CA0BE9DA95D7}" dt="2022-07-28T16:22:19.709" v="29" actId="20577"/>
          <ac:spMkLst>
            <pc:docMk/>
            <pc:sldMk cId="0" sldId="263"/>
            <ac:spMk id="161" creationId="{00000000-0000-0000-0000-000000000000}"/>
          </ac:spMkLst>
        </pc:spChg>
      </pc:sldChg>
      <pc:sldChg chg="modSp modNotes">
        <pc:chgData name="Paley, Jessica" userId="S::jpaley3@gatech.edu::635cd12e-23fc-4b97-9518-81746cd40610" providerId="AD" clId="Web-{EAB2ECCE-2227-5DB3-CE38-CA0BE9DA95D7}" dt="2022-07-28T16:42:46.256" v="42"/>
        <pc:sldMkLst>
          <pc:docMk/>
          <pc:sldMk cId="0" sldId="264"/>
        </pc:sldMkLst>
        <pc:spChg chg="mod">
          <ac:chgData name="Paley, Jessica" userId="S::jpaley3@gatech.edu::635cd12e-23fc-4b97-9518-81746cd40610" providerId="AD" clId="Web-{EAB2ECCE-2227-5DB3-CE38-CA0BE9DA95D7}" dt="2022-07-28T16:22:09.693" v="25" actId="20577"/>
          <ac:spMkLst>
            <pc:docMk/>
            <pc:sldMk cId="0" sldId="264"/>
            <ac:spMk id="174" creationId="{00000000-0000-0000-0000-000000000000}"/>
          </ac:spMkLst>
        </pc:spChg>
      </pc:sldChg>
      <pc:sldChg chg="modSp modNotes">
        <pc:chgData name="Paley, Jessica" userId="S::jpaley3@gatech.edu::635cd12e-23fc-4b97-9518-81746cd40610" providerId="AD" clId="Web-{EAB2ECCE-2227-5DB3-CE38-CA0BE9DA95D7}" dt="2022-07-28T16:41:51.942" v="39"/>
        <pc:sldMkLst>
          <pc:docMk/>
          <pc:sldMk cId="0" sldId="265"/>
        </pc:sldMkLst>
        <pc:spChg chg="mod">
          <ac:chgData name="Paley, Jessica" userId="S::jpaley3@gatech.edu::635cd12e-23fc-4b97-9518-81746cd40610" providerId="AD" clId="Web-{EAB2ECCE-2227-5DB3-CE38-CA0BE9DA95D7}" dt="2022-07-28T16:22:03.583" v="24" actId="20577"/>
          <ac:spMkLst>
            <pc:docMk/>
            <pc:sldMk cId="0" sldId="265"/>
            <ac:spMk id="190" creationId="{00000000-0000-0000-0000-000000000000}"/>
          </ac:spMkLst>
        </pc:spChg>
      </pc:sldChg>
      <pc:sldChg chg="addSp delSp modSp add replId modNotes">
        <pc:chgData name="Paley, Jessica" userId="S::jpaley3@gatech.edu::635cd12e-23fc-4b97-9518-81746cd40610" providerId="AD" clId="Web-{EAB2ECCE-2227-5DB3-CE38-CA0BE9DA95D7}" dt="2022-07-28T16:56:53.247" v="97"/>
        <pc:sldMkLst>
          <pc:docMk/>
          <pc:sldMk cId="4233766596" sldId="266"/>
        </pc:sldMkLst>
        <pc:graphicFrameChg chg="mod modGraphic">
          <ac:chgData name="Paley, Jessica" userId="S::jpaley3@gatech.edu::635cd12e-23fc-4b97-9518-81746cd40610" providerId="AD" clId="Web-{EAB2ECCE-2227-5DB3-CE38-CA0BE9DA95D7}" dt="2022-07-28T16:56:45.325" v="96"/>
          <ac:graphicFrameMkLst>
            <pc:docMk/>
            <pc:sldMk cId="4233766596" sldId="266"/>
            <ac:graphicFrameMk id="147" creationId="{00000000-0000-0000-0000-000000000000}"/>
          </ac:graphicFrameMkLst>
        </pc:graphicFrameChg>
        <pc:picChg chg="add mod">
          <ac:chgData name="Paley, Jessica" userId="S::jpaley3@gatech.edu::635cd12e-23fc-4b97-9518-81746cd40610" providerId="AD" clId="Web-{EAB2ECCE-2227-5DB3-CE38-CA0BE9DA95D7}" dt="2022-07-28T16:56:24.433" v="61" actId="1076"/>
          <ac:picMkLst>
            <pc:docMk/>
            <pc:sldMk cId="4233766596" sldId="266"/>
            <ac:picMk id="2" creationId="{DA8E5280-57B2-172A-0484-5141530CF650}"/>
          </ac:picMkLst>
        </pc:picChg>
        <pc:picChg chg="add mod">
          <ac:chgData name="Paley, Jessica" userId="S::jpaley3@gatech.edu::635cd12e-23fc-4b97-9518-81746cd40610" providerId="AD" clId="Web-{EAB2ECCE-2227-5DB3-CE38-CA0BE9DA95D7}" dt="2022-07-28T16:56:32.980" v="74" actId="1076"/>
          <ac:picMkLst>
            <pc:docMk/>
            <pc:sldMk cId="4233766596" sldId="266"/>
            <ac:picMk id="3" creationId="{73C44534-544C-09AF-9B3B-6CAB1170391D}"/>
          </ac:picMkLst>
        </pc:picChg>
        <pc:picChg chg="del">
          <ac:chgData name="Paley, Jessica" userId="S::jpaley3@gatech.edu::635cd12e-23fc-4b97-9518-81746cd40610" providerId="AD" clId="Web-{EAB2ECCE-2227-5DB3-CE38-CA0BE9DA95D7}" dt="2022-07-28T16:45:55.995" v="44"/>
          <ac:picMkLst>
            <pc:docMk/>
            <pc:sldMk cId="4233766596" sldId="266"/>
            <ac:picMk id="150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B101CF2B-F213-4D55-968A-BE2B7F6DAD14}"/>
    <pc:docChg chg="sldOrd">
      <pc:chgData name="Missner, Samuel A" userId="S::smissner3@gatech.edu::a488782b-140e-4077-96f0-dcf6587c1901" providerId="AD" clId="Web-{B101CF2B-F213-4D55-968A-BE2B7F6DAD14}" dt="2023-01-13T21:40:57.384" v="0"/>
      <pc:docMkLst>
        <pc:docMk/>
      </pc:docMkLst>
      <pc:sldChg chg="ord">
        <pc:chgData name="Missner, Samuel A" userId="S::smissner3@gatech.edu::a488782b-140e-4077-96f0-dcf6587c1901" providerId="AD" clId="Web-{B101CF2B-F213-4D55-968A-BE2B7F6DAD14}" dt="2023-01-13T21:40:57.384" v="0"/>
        <pc:sldMkLst>
          <pc:docMk/>
          <pc:sldMk cId="4233766596" sldId="266"/>
        </pc:sldMkLst>
      </pc:sldChg>
    </pc:docChg>
  </pc:docChgLst>
  <pc:docChgLst>
    <pc:chgData name="Allen, Brittney J" userId="S::ballen88@gatech.edu::0ae0c295-440a-4855-a18a-673cab4448c4" providerId="AD" clId="Web-{E4CE3BE9-C3F0-2313-A509-70D3712461F3}"/>
    <pc:docChg chg="mod modSld">
      <pc:chgData name="Allen, Brittney J" userId="S::ballen88@gatech.edu::0ae0c295-440a-4855-a18a-673cab4448c4" providerId="AD" clId="Web-{E4CE3BE9-C3F0-2313-A509-70D3712461F3}" dt="2023-06-12T19:26:20.158" v="69" actId="20577"/>
      <pc:docMkLst>
        <pc:docMk/>
      </pc:docMkLst>
      <pc:sldChg chg="modSp">
        <pc:chgData name="Allen, Brittney J" userId="S::ballen88@gatech.edu::0ae0c295-440a-4855-a18a-673cab4448c4" providerId="AD" clId="Web-{E4CE3BE9-C3F0-2313-A509-70D3712461F3}" dt="2023-06-12T19:14:44.563" v="12" actId="20577"/>
        <pc:sldMkLst>
          <pc:docMk/>
          <pc:sldMk cId="0" sldId="257"/>
        </pc:sldMkLst>
        <pc:spChg chg="mod">
          <ac:chgData name="Allen, Brittney J" userId="S::ballen88@gatech.edu::0ae0c295-440a-4855-a18a-673cab4448c4" providerId="AD" clId="Web-{E4CE3BE9-C3F0-2313-A509-70D3712461F3}" dt="2023-06-12T19:14:44.563" v="12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E4CE3BE9-C3F0-2313-A509-70D3712461F3}" dt="2023-06-12T19:15:07.579" v="14" actId="20577"/>
        <pc:sldMkLst>
          <pc:docMk/>
          <pc:sldMk cId="0" sldId="259"/>
        </pc:sldMkLst>
        <pc:spChg chg="mod">
          <ac:chgData name="Allen, Brittney J" userId="S::ballen88@gatech.edu::0ae0c295-440a-4855-a18a-673cab4448c4" providerId="AD" clId="Web-{E4CE3BE9-C3F0-2313-A509-70D3712461F3}" dt="2023-06-12T19:15:07.579" v="14" actId="20577"/>
          <ac:spMkLst>
            <pc:docMk/>
            <pc:sldMk cId="0" sldId="259"/>
            <ac:spMk id="3" creationId="{8A0B0DC4-96FB-DE5B-F98D-81771AF305D7}"/>
          </ac:spMkLst>
        </pc:spChg>
        <pc:picChg chg="mod">
          <ac:chgData name="Allen, Brittney J" userId="S::ballen88@gatech.edu::0ae0c295-440a-4855-a18a-673cab4448c4" providerId="AD" clId="Web-{E4CE3BE9-C3F0-2313-A509-70D3712461F3}" dt="2023-06-12T15:55:12.138" v="2" actId="1076"/>
          <ac:picMkLst>
            <pc:docMk/>
            <pc:sldMk cId="0" sldId="259"/>
            <ac:picMk id="4" creationId="{EA403DB3-F062-A849-B289-68C142D8E474}"/>
          </ac:picMkLst>
        </pc:picChg>
      </pc:sldChg>
      <pc:sldChg chg="addCm">
        <pc:chgData name="Allen, Brittney J" userId="S::ballen88@gatech.edu::0ae0c295-440a-4855-a18a-673cab4448c4" providerId="AD" clId="Web-{E4CE3BE9-C3F0-2313-A509-70D3712461F3}" dt="2023-06-12T19:22:06.261" v="16"/>
        <pc:sldMkLst>
          <pc:docMk/>
          <pc:sldMk cId="0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llen, Brittney J" userId="S::ballen88@gatech.edu::0ae0c295-440a-4855-a18a-673cab4448c4" providerId="AD" clId="Web-{E4CE3BE9-C3F0-2313-A509-70D3712461F3}" dt="2023-06-12T19:22:06.261" v="16"/>
              <pc2:cmMkLst xmlns:pc2="http://schemas.microsoft.com/office/powerpoint/2019/9/main/command">
                <pc:docMk/>
                <pc:sldMk cId="0" sldId="260"/>
                <pc2:cmMk id="{B42589DC-32C5-4A59-ADAF-C0270249DD87}"/>
              </pc2:cmMkLst>
            </pc226:cmChg>
          </p:ext>
        </pc:extLst>
      </pc:sldChg>
      <pc:sldChg chg="modSp">
        <pc:chgData name="Allen, Brittney J" userId="S::ballen88@gatech.edu::0ae0c295-440a-4855-a18a-673cab4448c4" providerId="AD" clId="Web-{E4CE3BE9-C3F0-2313-A509-70D3712461F3}" dt="2023-06-12T15:58:29.926" v="7" actId="1076"/>
        <pc:sldMkLst>
          <pc:docMk/>
          <pc:sldMk cId="0" sldId="261"/>
        </pc:sldMkLst>
        <pc:picChg chg="mod">
          <ac:chgData name="Allen, Brittney J" userId="S::ballen88@gatech.edu::0ae0c295-440a-4855-a18a-673cab4448c4" providerId="AD" clId="Web-{E4CE3BE9-C3F0-2313-A509-70D3712461F3}" dt="2023-06-12T15:58:29.926" v="7" actId="1076"/>
          <ac:picMkLst>
            <pc:docMk/>
            <pc:sldMk cId="0" sldId="261"/>
            <ac:picMk id="5" creationId="{E241D3D1-2128-52B7-DAA0-91ED027F5BF7}"/>
          </ac:picMkLst>
        </pc:picChg>
      </pc:sldChg>
      <pc:sldChg chg="modCm">
        <pc:chgData name="Allen, Brittney J" userId="S::ballen88@gatech.edu::0ae0c295-440a-4855-a18a-673cab4448c4" providerId="AD" clId="Web-{E4CE3BE9-C3F0-2313-A509-70D3712461F3}" dt="2023-06-12T19:25:36.453" v="67"/>
        <pc:sldMkLst>
          <pc:docMk/>
          <pc:sldMk cId="0" sldId="2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Allen, Brittney J" userId="S::ballen88@gatech.edu::0ae0c295-440a-4855-a18a-673cab4448c4" providerId="AD" clId="Web-{E4CE3BE9-C3F0-2313-A509-70D3712461F3}" dt="2023-06-12T19:25:36.453" v="67"/>
              <pc2:cmMkLst xmlns:pc2="http://schemas.microsoft.com/office/powerpoint/2019/9/main/command">
                <pc:docMk/>
                <pc:sldMk cId="0" sldId="264"/>
                <pc2:cmMk id="{7E9267D3-6300-4EFB-B952-25C6C27E6B6E}"/>
              </pc2:cmMkLst>
            </pc226:cmChg>
          </p:ext>
        </pc:extLst>
      </pc:sldChg>
      <pc:sldChg chg="modSp">
        <pc:chgData name="Allen, Brittney J" userId="S::ballen88@gatech.edu::0ae0c295-440a-4855-a18a-673cab4448c4" providerId="AD" clId="Web-{E4CE3BE9-C3F0-2313-A509-70D3712461F3}" dt="2023-06-12T15:56:43.625" v="6" actId="20577"/>
        <pc:sldMkLst>
          <pc:docMk/>
          <pc:sldMk cId="2497248564" sldId="267"/>
        </pc:sldMkLst>
        <pc:spChg chg="mod">
          <ac:chgData name="Allen, Brittney J" userId="S::ballen88@gatech.edu::0ae0c295-440a-4855-a18a-673cab4448c4" providerId="AD" clId="Web-{E4CE3BE9-C3F0-2313-A509-70D3712461F3}" dt="2023-06-12T15:56:43.625" v="6" actId="20577"/>
          <ac:spMkLst>
            <pc:docMk/>
            <pc:sldMk cId="2497248564" sldId="267"/>
            <ac:spMk id="3" creationId="{8A0B0DC4-96FB-DE5B-F98D-81771AF305D7}"/>
          </ac:spMkLst>
        </pc:spChg>
        <pc:picChg chg="mod">
          <ac:chgData name="Allen, Brittney J" userId="S::ballen88@gatech.edu::0ae0c295-440a-4855-a18a-673cab4448c4" providerId="AD" clId="Web-{E4CE3BE9-C3F0-2313-A509-70D3712461F3}" dt="2023-06-12T15:56:24.406" v="3" actId="1076"/>
          <ac:picMkLst>
            <pc:docMk/>
            <pc:sldMk cId="2497248564" sldId="267"/>
            <ac:picMk id="5" creationId="{7BE81694-4F34-CED2-4A69-45491F4BF81C}"/>
          </ac:picMkLst>
        </pc:picChg>
      </pc:sldChg>
      <pc:sldChg chg="modSp">
        <pc:chgData name="Allen, Brittney J" userId="S::ballen88@gatech.edu::0ae0c295-440a-4855-a18a-673cab4448c4" providerId="AD" clId="Web-{E4CE3BE9-C3F0-2313-A509-70D3712461F3}" dt="2023-06-12T19:24:25.952" v="66" actId="1076"/>
        <pc:sldMkLst>
          <pc:docMk/>
          <pc:sldMk cId="3168653357" sldId="268"/>
        </pc:sldMkLst>
        <pc:spChg chg="mod">
          <ac:chgData name="Allen, Brittney J" userId="S::ballen88@gatech.edu::0ae0c295-440a-4855-a18a-673cab4448c4" providerId="AD" clId="Web-{E4CE3BE9-C3F0-2313-A509-70D3712461F3}" dt="2023-06-12T19:24:25.842" v="60" actId="1076"/>
          <ac:spMkLst>
            <pc:docMk/>
            <pc:sldMk cId="3168653357" sldId="268"/>
            <ac:spMk id="159" creationId="{00000000-0000-0000-0000-000000000000}"/>
          </ac:spMkLst>
        </pc:spChg>
        <pc:spChg chg="mod">
          <ac:chgData name="Allen, Brittney J" userId="S::ballen88@gatech.edu::0ae0c295-440a-4855-a18a-673cab4448c4" providerId="AD" clId="Web-{E4CE3BE9-C3F0-2313-A509-70D3712461F3}" dt="2023-06-12T19:24:25.858" v="61" actId="1076"/>
          <ac:spMkLst>
            <pc:docMk/>
            <pc:sldMk cId="3168653357" sldId="268"/>
            <ac:spMk id="160" creationId="{00000000-0000-0000-0000-000000000000}"/>
          </ac:spMkLst>
        </pc:spChg>
        <pc:spChg chg="mod">
          <ac:chgData name="Allen, Brittney J" userId="S::ballen88@gatech.edu::0ae0c295-440a-4855-a18a-673cab4448c4" providerId="AD" clId="Web-{E4CE3BE9-C3F0-2313-A509-70D3712461F3}" dt="2023-06-12T19:24:25.952" v="66" actId="1076"/>
          <ac:spMkLst>
            <pc:docMk/>
            <pc:sldMk cId="3168653357" sldId="268"/>
            <ac:spMk id="164" creationId="{00000000-0000-0000-0000-000000000000}"/>
          </ac:spMkLst>
        </pc:spChg>
        <pc:spChg chg="mod">
          <ac:chgData name="Allen, Brittney J" userId="S::ballen88@gatech.edu::0ae0c295-440a-4855-a18a-673cab4448c4" providerId="AD" clId="Web-{E4CE3BE9-C3F0-2313-A509-70D3712461F3}" dt="2023-06-12T19:24:25.874" v="62" actId="1076"/>
          <ac:spMkLst>
            <pc:docMk/>
            <pc:sldMk cId="3168653357" sldId="268"/>
            <ac:spMk id="165" creationId="{00000000-0000-0000-0000-000000000000}"/>
          </ac:spMkLst>
        </pc:spChg>
        <pc:spChg chg="mod">
          <ac:chgData name="Allen, Brittney J" userId="S::ballen88@gatech.edu::0ae0c295-440a-4855-a18a-673cab4448c4" providerId="AD" clId="Web-{E4CE3BE9-C3F0-2313-A509-70D3712461F3}" dt="2023-06-12T19:24:25.936" v="65" actId="1076"/>
          <ac:spMkLst>
            <pc:docMk/>
            <pc:sldMk cId="3168653357" sldId="268"/>
            <ac:spMk id="166" creationId="{00000000-0000-0000-0000-000000000000}"/>
          </ac:spMkLst>
        </pc:spChg>
        <pc:spChg chg="mod">
          <ac:chgData name="Allen, Brittney J" userId="S::ballen88@gatech.edu::0ae0c295-440a-4855-a18a-673cab4448c4" providerId="AD" clId="Web-{E4CE3BE9-C3F0-2313-A509-70D3712461F3}" dt="2023-06-12T19:24:25.889" v="63" actId="1076"/>
          <ac:spMkLst>
            <pc:docMk/>
            <pc:sldMk cId="3168653357" sldId="268"/>
            <ac:spMk id="167" creationId="{00000000-0000-0000-0000-000000000000}"/>
          </ac:spMkLst>
        </pc:spChg>
        <pc:picChg chg="mod">
          <ac:chgData name="Allen, Brittney J" userId="S::ballen88@gatech.edu::0ae0c295-440a-4855-a18a-673cab4448c4" providerId="AD" clId="Web-{E4CE3BE9-C3F0-2313-A509-70D3712461F3}" dt="2023-06-12T19:24:25.921" v="64" actId="1076"/>
          <ac:picMkLst>
            <pc:docMk/>
            <pc:sldMk cId="3168653357" sldId="268"/>
            <ac:picMk id="5" creationId="{6716147D-C3B3-1ADC-F291-64CB7F17B8A8}"/>
          </ac:picMkLst>
        </pc:picChg>
        <pc:picChg chg="mod">
          <ac:chgData name="Allen, Brittney J" userId="S::ballen88@gatech.edu::0ae0c295-440a-4855-a18a-673cab4448c4" providerId="AD" clId="Web-{E4CE3BE9-C3F0-2313-A509-70D3712461F3}" dt="2023-06-12T19:24:25.827" v="59" actId="1076"/>
          <ac:picMkLst>
            <pc:docMk/>
            <pc:sldMk cId="3168653357" sldId="268"/>
            <ac:picMk id="156" creationId="{00000000-0000-0000-0000-000000000000}"/>
          </ac:picMkLst>
        </pc:picChg>
      </pc:sldChg>
      <pc:sldChg chg="modSp">
        <pc:chgData name="Allen, Brittney J" userId="S::ballen88@gatech.edu::0ae0c295-440a-4855-a18a-673cab4448c4" providerId="AD" clId="Web-{E4CE3BE9-C3F0-2313-A509-70D3712461F3}" dt="2023-06-12T19:26:20.158" v="69" actId="20577"/>
        <pc:sldMkLst>
          <pc:docMk/>
          <pc:sldMk cId="898597456" sldId="270"/>
        </pc:sldMkLst>
        <pc:spChg chg="mod">
          <ac:chgData name="Allen, Brittney J" userId="S::ballen88@gatech.edu::0ae0c295-440a-4855-a18a-673cab4448c4" providerId="AD" clId="Web-{E4CE3BE9-C3F0-2313-A509-70D3712461F3}" dt="2023-06-12T19:26:20.158" v="69" actId="20577"/>
          <ac:spMkLst>
            <pc:docMk/>
            <pc:sldMk cId="898597456" sldId="270"/>
            <ac:spMk id="6" creationId="{EC9FB515-D5E2-F120-C222-5574FA036A49}"/>
          </ac:spMkLst>
        </pc:spChg>
      </pc:sldChg>
    </pc:docChg>
  </pc:docChgLst>
  <pc:docChgLst>
    <pc:chgData name="Edwards, Douglas" userId="S::dedwards7@gatech.edu::c1a94ccf-7d62-4a44-bbe9-4639a4150ebf" providerId="AD" clId="Web-{63A32686-9275-4678-B695-FC7B2A24C1B4}"/>
    <pc:docChg chg="mod">
      <pc:chgData name="Edwards, Douglas" userId="S::dedwards7@gatech.edu::c1a94ccf-7d62-4a44-bbe9-4639a4150ebf" providerId="AD" clId="Web-{63A32686-9275-4678-B695-FC7B2A24C1B4}" dt="2022-07-26T14:48:08.462" v="1"/>
      <pc:docMkLst>
        <pc:docMk/>
      </pc:docMkLst>
      <pc:sldChg chg="addCm">
        <pc:chgData name="Edwards, Douglas" userId="S::dedwards7@gatech.edu::c1a94ccf-7d62-4a44-bbe9-4639a4150ebf" providerId="AD" clId="Web-{63A32686-9275-4678-B695-FC7B2A24C1B4}" dt="2022-07-26T14:48:08.462" v="1"/>
        <pc:sldMkLst>
          <pc:docMk/>
          <pc:sldMk cId="0" sldId="262"/>
        </pc:sldMkLst>
      </pc:sldChg>
    </pc:docChg>
  </pc:docChgLst>
  <pc:docChgLst>
    <pc:chgData name="Missner, Samuel A" userId="S::smissner3@gatech.edu::a488782b-140e-4077-96f0-dcf6587c1901" providerId="AD" clId="Web-{A18BCD56-ADD1-4BF9-B56E-6B7FFC9E7A4E}"/>
    <pc:docChg chg="modSld">
      <pc:chgData name="Missner, Samuel A" userId="S::smissner3@gatech.edu::a488782b-140e-4077-96f0-dcf6587c1901" providerId="AD" clId="Web-{A18BCD56-ADD1-4BF9-B56E-6B7FFC9E7A4E}" dt="2022-09-15T17:08:46.064" v="5" actId="1076"/>
      <pc:docMkLst>
        <pc:docMk/>
      </pc:docMkLst>
      <pc:sldChg chg="addSp modSp addAnim modAnim">
        <pc:chgData name="Missner, Samuel A" userId="S::smissner3@gatech.edu::a488782b-140e-4077-96f0-dcf6587c1901" providerId="AD" clId="Web-{A18BCD56-ADD1-4BF9-B56E-6B7FFC9E7A4E}" dt="2022-09-15T17:08:46.064" v="5" actId="1076"/>
        <pc:sldMkLst>
          <pc:docMk/>
          <pc:sldMk cId="0" sldId="264"/>
        </pc:sldMkLst>
        <pc:picChg chg="add mod">
          <ac:chgData name="Missner, Samuel A" userId="S::smissner3@gatech.edu::a488782b-140e-4077-96f0-dcf6587c1901" providerId="AD" clId="Web-{A18BCD56-ADD1-4BF9-B56E-6B7FFC9E7A4E}" dt="2022-09-15T17:08:46.064" v="5" actId="1076"/>
          <ac:picMkLst>
            <pc:docMk/>
            <pc:sldMk cId="0" sldId="264"/>
            <ac:picMk id="2" creationId="{12EE720E-5F5C-2ABC-2462-1AAB36C7B398}"/>
          </ac:picMkLst>
        </pc:picChg>
      </pc:sldChg>
    </pc:docChg>
  </pc:docChgLst>
  <pc:docChgLst>
    <pc:chgData name="Missner, Samuel" userId="S::smissner3@gatech.edu::a488782b-140e-4077-96f0-dcf6587c1901" providerId="AD" clId="Web-{EB629472-5A3D-4B4A-98A6-B3CE86C68D4D}"/>
    <pc:docChg chg="modSld">
      <pc:chgData name="Missner, Samuel" userId="S::smissner3@gatech.edu::a488782b-140e-4077-96f0-dcf6587c1901" providerId="AD" clId="Web-{EB629472-5A3D-4B4A-98A6-B3CE86C68D4D}" dt="2023-05-24T00:26:48.075" v="16" actId="1076"/>
      <pc:docMkLst>
        <pc:docMk/>
      </pc:docMkLst>
      <pc:sldChg chg="addSp delSp modSp">
        <pc:chgData name="Missner, Samuel" userId="S::smissner3@gatech.edu::a488782b-140e-4077-96f0-dcf6587c1901" providerId="AD" clId="Web-{EB629472-5A3D-4B4A-98A6-B3CE86C68D4D}" dt="2023-05-24T00:26:48.075" v="16" actId="1076"/>
        <pc:sldMkLst>
          <pc:docMk/>
          <pc:sldMk cId="0" sldId="259"/>
        </pc:sldMkLst>
        <pc:spChg chg="mod">
          <ac:chgData name="Missner, Samuel" userId="S::smissner3@gatech.edu::a488782b-140e-4077-96f0-dcf6587c1901" providerId="AD" clId="Web-{EB629472-5A3D-4B4A-98A6-B3CE86C68D4D}" dt="2023-05-24T00:26:48.075" v="16" actId="1076"/>
          <ac:spMkLst>
            <pc:docMk/>
            <pc:sldMk cId="0" sldId="259"/>
            <ac:spMk id="3" creationId="{8A0B0DC4-96FB-DE5B-F98D-81771AF305D7}"/>
          </ac:spMkLst>
        </pc:spChg>
        <pc:picChg chg="del">
          <ac:chgData name="Missner, Samuel" userId="S::smissner3@gatech.edu::a488782b-140e-4077-96f0-dcf6587c1901" providerId="AD" clId="Web-{EB629472-5A3D-4B4A-98A6-B3CE86C68D4D}" dt="2023-05-24T00:26:01.839" v="4"/>
          <ac:picMkLst>
            <pc:docMk/>
            <pc:sldMk cId="0" sldId="259"/>
            <ac:picMk id="2" creationId="{BE33C338-7580-23D5-9EB8-E441DF2914B7}"/>
          </ac:picMkLst>
        </pc:picChg>
        <pc:picChg chg="add mod">
          <ac:chgData name="Missner, Samuel" userId="S::smissner3@gatech.edu::a488782b-140e-4077-96f0-dcf6587c1901" providerId="AD" clId="Web-{EB629472-5A3D-4B4A-98A6-B3CE86C68D4D}" dt="2023-05-24T00:26:20.105" v="9" actId="1076"/>
          <ac:picMkLst>
            <pc:docMk/>
            <pc:sldMk cId="0" sldId="259"/>
            <ac:picMk id="4" creationId="{EA403DB3-F062-A849-B289-68C142D8E474}"/>
          </ac:picMkLst>
        </pc:picChg>
      </pc:sldChg>
      <pc:sldChg chg="addSp delSp modSp">
        <pc:chgData name="Missner, Samuel" userId="S::smissner3@gatech.edu::a488782b-140e-4077-96f0-dcf6587c1901" providerId="AD" clId="Web-{EB629472-5A3D-4B4A-98A6-B3CE86C68D4D}" dt="2023-05-24T00:25:57.589" v="3"/>
        <pc:sldMkLst>
          <pc:docMk/>
          <pc:sldMk cId="2497248564" sldId="267"/>
        </pc:sldMkLst>
        <pc:picChg chg="add del mod">
          <ac:chgData name="Missner, Samuel" userId="S::smissner3@gatech.edu::a488782b-140e-4077-96f0-dcf6587c1901" providerId="AD" clId="Web-{EB629472-5A3D-4B4A-98A6-B3CE86C68D4D}" dt="2023-05-24T00:25:56.355" v="2"/>
          <ac:picMkLst>
            <pc:docMk/>
            <pc:sldMk cId="2497248564" sldId="267"/>
            <ac:picMk id="2" creationId="{0CC21E02-B4B9-5082-D65E-13197538989D}"/>
          </ac:picMkLst>
        </pc:picChg>
        <pc:picChg chg="add del">
          <ac:chgData name="Missner, Samuel" userId="S::smissner3@gatech.edu::a488782b-140e-4077-96f0-dcf6587c1901" providerId="AD" clId="Web-{EB629472-5A3D-4B4A-98A6-B3CE86C68D4D}" dt="2023-05-24T00:25:57.589" v="3"/>
          <ac:picMkLst>
            <pc:docMk/>
            <pc:sldMk cId="2497248564" sldId="267"/>
            <ac:picMk id="5" creationId="{7BE81694-4F34-CED2-4A69-45491F4BF81C}"/>
          </ac:picMkLst>
        </pc:picChg>
      </pc:sldChg>
    </pc:docChg>
  </pc:docChgLst>
  <pc:docChgLst>
    <pc:chgData name="Missner, Samuel A" userId="S::smissner3@gatech.edu::a488782b-140e-4077-96f0-dcf6587c1901" providerId="AD" clId="Web-{1F0A33ED-9750-425C-A958-D9BB8C0C6430}"/>
    <pc:docChg chg="modSld">
      <pc:chgData name="Missner, Samuel A" userId="S::smissner3@gatech.edu::a488782b-140e-4077-96f0-dcf6587c1901" providerId="AD" clId="Web-{1F0A33ED-9750-425C-A958-D9BB8C0C6430}" dt="2022-10-04T16:12:18.271" v="20" actId="1076"/>
      <pc:docMkLst>
        <pc:docMk/>
      </pc:docMkLst>
      <pc:sldChg chg="addSp delSp modSp modNotes">
        <pc:chgData name="Missner, Samuel A" userId="S::smissner3@gatech.edu::a488782b-140e-4077-96f0-dcf6587c1901" providerId="AD" clId="Web-{1F0A33ED-9750-425C-A958-D9BB8C0C6430}" dt="2022-10-04T16:12:18.271" v="20" actId="1076"/>
        <pc:sldMkLst>
          <pc:docMk/>
          <pc:sldMk cId="0" sldId="261"/>
        </pc:sldMkLst>
        <pc:picChg chg="add mod">
          <ac:chgData name="Missner, Samuel A" userId="S::smissner3@gatech.edu::a488782b-140e-4077-96f0-dcf6587c1901" providerId="AD" clId="Web-{1F0A33ED-9750-425C-A958-D9BB8C0C6430}" dt="2022-10-04T16:12:18.271" v="20" actId="1076"/>
          <ac:picMkLst>
            <pc:docMk/>
            <pc:sldMk cId="0" sldId="261"/>
            <ac:picMk id="3" creationId="{29572295-4012-D33A-7EA0-097E162376FD}"/>
          </ac:picMkLst>
        </pc:picChg>
        <pc:picChg chg="del">
          <ac:chgData name="Missner, Samuel A" userId="S::smissner3@gatech.edu::a488782b-140e-4077-96f0-dcf6587c1901" providerId="AD" clId="Web-{1F0A33ED-9750-425C-A958-D9BB8C0C6430}" dt="2022-10-04T16:12:09.145" v="16"/>
          <ac:picMkLst>
            <pc:docMk/>
            <pc:sldMk cId="0" sldId="261"/>
            <ac:picMk id="138" creationId="{00000000-0000-0000-0000-000000000000}"/>
          </ac:picMkLst>
        </pc:picChg>
      </pc:sldChg>
      <pc:sldChg chg="addSp delSp modSp addAnim delAnim modAnim modNotes">
        <pc:chgData name="Missner, Samuel A" userId="S::smissner3@gatech.edu::a488782b-140e-4077-96f0-dcf6587c1901" providerId="AD" clId="Web-{1F0A33ED-9750-425C-A958-D9BB8C0C6430}" dt="2022-10-04T16:09:32.265" v="13"/>
        <pc:sldMkLst>
          <pc:docMk/>
          <pc:sldMk cId="0" sldId="264"/>
        </pc:sldMkLst>
        <pc:picChg chg="del">
          <ac:chgData name="Missner, Samuel A" userId="S::smissner3@gatech.edu::a488782b-140e-4077-96f0-dcf6587c1901" providerId="AD" clId="Web-{1F0A33ED-9750-425C-A958-D9BB8C0C6430}" dt="2022-10-04T16:05:05.162" v="0"/>
          <ac:picMkLst>
            <pc:docMk/>
            <pc:sldMk cId="0" sldId="264"/>
            <ac:picMk id="2" creationId="{12EE720E-5F5C-2ABC-2462-1AAB36C7B398}"/>
          </ac:picMkLst>
        </pc:picChg>
        <pc:picChg chg="add mod">
          <ac:chgData name="Missner, Samuel A" userId="S::smissner3@gatech.edu::a488782b-140e-4077-96f0-dcf6587c1901" providerId="AD" clId="Web-{1F0A33ED-9750-425C-A958-D9BB8C0C6430}" dt="2022-10-04T16:05:19.085" v="5" actId="1076"/>
          <ac:picMkLst>
            <pc:docMk/>
            <pc:sldMk cId="0" sldId="264"/>
            <ac:picMk id="3" creationId="{DD135273-55AD-0E17-4B72-533CEC21CF28}"/>
          </ac:picMkLst>
        </pc:picChg>
        <pc:picChg chg="add mod">
          <ac:chgData name="Missner, Samuel A" userId="S::smissner3@gatech.edu::a488782b-140e-4077-96f0-dcf6587c1901" providerId="AD" clId="Web-{1F0A33ED-9750-425C-A958-D9BB8C0C6430}" dt="2022-10-04T16:08:40.185" v="11" actId="14100"/>
          <ac:picMkLst>
            <pc:docMk/>
            <pc:sldMk cId="0" sldId="264"/>
            <ac:picMk id="4" creationId="{375164F7-2F09-B6AE-B8B3-738E94D01A53}"/>
          </ac:picMkLst>
        </pc:picChg>
        <pc:picChg chg="del">
          <ac:chgData name="Missner, Samuel A" userId="S::smissner3@gatech.edu::a488782b-140e-4077-96f0-dcf6587c1901" providerId="AD" clId="Web-{1F0A33ED-9750-425C-A958-D9BB8C0C6430}" dt="2022-10-04T16:08:31.950" v="8"/>
          <ac:picMkLst>
            <pc:docMk/>
            <pc:sldMk cId="0" sldId="264"/>
            <ac:picMk id="180" creationId="{00000000-0000-0000-0000-000000000000}"/>
          </ac:picMkLst>
        </pc:picChg>
      </pc:sldChg>
    </pc:docChg>
  </pc:docChgLst>
  <pc:docChgLst>
    <pc:chgData name="Missner, Samuel" userId="S::smissner3@gatech.edu::a488782b-140e-4077-96f0-dcf6587c1901" providerId="AD" clId="Web-{01256AE4-7DD1-4CCC-A1E0-57CCB4FEB85F}"/>
    <pc:docChg chg="addSld delSld modSld">
      <pc:chgData name="Missner, Samuel" userId="S::smissner3@gatech.edu::a488782b-140e-4077-96f0-dcf6587c1901" providerId="AD" clId="Web-{01256AE4-7DD1-4CCC-A1E0-57CCB4FEB85F}" dt="2023-05-22T23:07:46.090" v="5"/>
      <pc:docMkLst>
        <pc:docMk/>
      </pc:docMkLst>
      <pc:sldChg chg="del">
        <pc:chgData name="Missner, Samuel" userId="S::smissner3@gatech.edu::a488782b-140e-4077-96f0-dcf6587c1901" providerId="AD" clId="Web-{01256AE4-7DD1-4CCC-A1E0-57CCB4FEB85F}" dt="2023-05-22T23:07:19.089" v="2"/>
        <pc:sldMkLst>
          <pc:docMk/>
          <pc:sldMk cId="0" sldId="263"/>
        </pc:sldMkLst>
      </pc:sldChg>
      <pc:sldChg chg="addAnim">
        <pc:chgData name="Missner, Samuel" userId="S::smissner3@gatech.edu::a488782b-140e-4077-96f0-dcf6587c1901" providerId="AD" clId="Web-{01256AE4-7DD1-4CCC-A1E0-57CCB4FEB85F}" dt="2023-05-22T23:07:46.090" v="5"/>
        <pc:sldMkLst>
          <pc:docMk/>
          <pc:sldMk cId="3168653357" sldId="268"/>
        </pc:sldMkLst>
      </pc:sldChg>
      <pc:sldChg chg="add del replId">
        <pc:chgData name="Missner, Samuel" userId="S::smissner3@gatech.edu::a488782b-140e-4077-96f0-dcf6587c1901" providerId="AD" clId="Web-{01256AE4-7DD1-4CCC-A1E0-57CCB4FEB85F}" dt="2023-05-22T23:06:51.120" v="1"/>
        <pc:sldMkLst>
          <pc:docMk/>
          <pc:sldMk cId="3454286772" sldId="269"/>
        </pc:sldMkLst>
      </pc:sldChg>
    </pc:docChg>
  </pc:docChgLst>
  <pc:docChgLst>
    <pc:chgData name="McCall, Lauren" userId="S::lmccall7@gatech.edu::0525a10b-d9b0-4c06-a260-852393986b03" providerId="AD" clId="Web-{CA607F2F-AC0E-4B9F-ADD2-C4F1ADA4EF4E}"/>
    <pc:docChg chg="modSld">
      <pc:chgData name="McCall, Lauren" userId="S::lmccall7@gatech.edu::0525a10b-d9b0-4c06-a260-852393986b03" providerId="AD" clId="Web-{CA607F2F-AC0E-4B9F-ADD2-C4F1ADA4EF4E}" dt="2022-08-19T18:02:46.619" v="0"/>
      <pc:docMkLst>
        <pc:docMk/>
      </pc:docMkLst>
      <pc:sldChg chg="delSp">
        <pc:chgData name="McCall, Lauren" userId="S::lmccall7@gatech.edu::0525a10b-d9b0-4c06-a260-852393986b03" providerId="AD" clId="Web-{CA607F2F-AC0E-4B9F-ADD2-C4F1ADA4EF4E}" dt="2022-08-19T18:02:46.619" v="0"/>
        <pc:sldMkLst>
          <pc:docMk/>
          <pc:sldMk cId="0" sldId="256"/>
        </pc:sldMkLst>
        <pc:picChg chg="del">
          <ac:chgData name="McCall, Lauren" userId="S::lmccall7@gatech.edu::0525a10b-d9b0-4c06-a260-852393986b03" providerId="AD" clId="Web-{CA607F2F-AC0E-4B9F-ADD2-C4F1ADA4EF4E}" dt="2022-08-19T18:02:46.619" v="0"/>
          <ac:picMkLst>
            <pc:docMk/>
            <pc:sldMk cId="0" sldId="256"/>
            <ac:picMk id="81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E2CD4BF3-E6DA-4978-B118-5FE7460CEC03}"/>
    <pc:docChg chg="modSld">
      <pc:chgData name="Missner, Samuel A" userId="S::smissner3@gatech.edu::a488782b-140e-4077-96f0-dcf6587c1901" providerId="AD" clId="Web-{E2CD4BF3-E6DA-4978-B118-5FE7460CEC03}" dt="2022-09-18T23:48:40.389" v="18" actId="1076"/>
      <pc:docMkLst>
        <pc:docMk/>
      </pc:docMkLst>
      <pc:sldChg chg="addSp delSp modSp">
        <pc:chgData name="Missner, Samuel A" userId="S::smissner3@gatech.edu::a488782b-140e-4077-96f0-dcf6587c1901" providerId="AD" clId="Web-{E2CD4BF3-E6DA-4978-B118-5FE7460CEC03}" dt="2022-09-18T23:47:57.981" v="2"/>
        <pc:sldMkLst>
          <pc:docMk/>
          <pc:sldMk cId="0" sldId="261"/>
        </pc:sldMkLst>
        <pc:picChg chg="add mod">
          <ac:chgData name="Missner, Samuel A" userId="S::smissner3@gatech.edu::a488782b-140e-4077-96f0-dcf6587c1901" providerId="AD" clId="Web-{E2CD4BF3-E6DA-4978-B118-5FE7460CEC03}" dt="2022-09-18T23:47:57.013" v="1" actId="1076"/>
          <ac:picMkLst>
            <pc:docMk/>
            <pc:sldMk cId="0" sldId="261"/>
            <ac:picMk id="2" creationId="{946A2416-75BF-E5EF-16F7-890487259F7F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7:57.981" v="2"/>
          <ac:picMkLst>
            <pc:docMk/>
            <pc:sldMk cId="0" sldId="261"/>
            <ac:picMk id="139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E2CD4BF3-E6DA-4978-B118-5FE7460CEC03}" dt="2022-09-18T23:48:10.388" v="6" actId="1076"/>
        <pc:sldMkLst>
          <pc:docMk/>
          <pc:sldMk cId="0" sldId="262"/>
        </pc:sldMkLst>
        <pc:picChg chg="add mod">
          <ac:chgData name="Missner, Samuel A" userId="S::smissner3@gatech.edu::a488782b-140e-4077-96f0-dcf6587c1901" providerId="AD" clId="Web-{E2CD4BF3-E6DA-4978-B118-5FE7460CEC03}" dt="2022-09-18T23:48:10.388" v="6" actId="1076"/>
          <ac:picMkLst>
            <pc:docMk/>
            <pc:sldMk cId="0" sldId="262"/>
            <ac:picMk id="4" creationId="{5B323830-7732-DD60-B294-7CA305C009B2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8:03.185" v="4"/>
          <ac:picMkLst>
            <pc:docMk/>
            <pc:sldMk cId="0" sldId="262"/>
            <ac:picMk id="151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E2CD4BF3-E6DA-4978-B118-5FE7460CEC03}" dt="2022-09-18T23:48:23.279" v="12" actId="1076"/>
        <pc:sldMkLst>
          <pc:docMk/>
          <pc:sldMk cId="0" sldId="263"/>
        </pc:sldMkLst>
        <pc:picChg chg="add mod">
          <ac:chgData name="Missner, Samuel A" userId="S::smissner3@gatech.edu::a488782b-140e-4077-96f0-dcf6587c1901" providerId="AD" clId="Web-{E2CD4BF3-E6DA-4978-B118-5FE7460CEC03}" dt="2022-09-18T23:48:23.279" v="12" actId="1076"/>
          <ac:picMkLst>
            <pc:docMk/>
            <pc:sldMk cId="0" sldId="263"/>
            <ac:picMk id="2" creationId="{4D1B541F-BA1A-AA19-F5E0-F02873466CD5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8:17.888" v="10"/>
          <ac:picMkLst>
            <pc:docMk/>
            <pc:sldMk cId="0" sldId="263"/>
            <ac:picMk id="163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E2CD4BF3-E6DA-4978-B118-5FE7460CEC03}" dt="2022-09-18T23:48:40.389" v="18" actId="1076"/>
        <pc:sldMkLst>
          <pc:docMk/>
          <pc:sldMk cId="0" sldId="264"/>
        </pc:sldMkLst>
        <pc:picChg chg="add mod">
          <ac:chgData name="Missner, Samuel A" userId="S::smissner3@gatech.edu::a488782b-140e-4077-96f0-dcf6587c1901" providerId="AD" clId="Web-{E2CD4BF3-E6DA-4978-B118-5FE7460CEC03}" dt="2022-09-18T23:48:40.389" v="18" actId="1076"/>
          <ac:picMkLst>
            <pc:docMk/>
            <pc:sldMk cId="0" sldId="264"/>
            <ac:picMk id="3" creationId="{38AD7925-A1A6-15B1-D33D-0F1E4E8B93E4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8:36.185" v="16"/>
          <ac:picMkLst>
            <pc:docMk/>
            <pc:sldMk cId="0" sldId="264"/>
            <ac:picMk id="181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E2CD4BF3-E6DA-4978-B118-5FE7460CEC03}" dt="2022-09-18T23:48:34.107" v="15" actId="1076"/>
        <pc:sldMkLst>
          <pc:docMk/>
          <pc:sldMk cId="0" sldId="265"/>
        </pc:sldMkLst>
        <pc:picChg chg="add mod">
          <ac:chgData name="Missner, Samuel A" userId="S::smissner3@gatech.edu::a488782b-140e-4077-96f0-dcf6587c1901" providerId="AD" clId="Web-{E2CD4BF3-E6DA-4978-B118-5FE7460CEC03}" dt="2022-09-18T23:48:34.107" v="15" actId="1076"/>
          <ac:picMkLst>
            <pc:docMk/>
            <pc:sldMk cId="0" sldId="265"/>
            <ac:picMk id="2" creationId="{3754F39C-1EE7-0D58-B3A3-BBB0B2E4F056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8:27.529" v="13"/>
          <ac:picMkLst>
            <pc:docMk/>
            <pc:sldMk cId="0" sldId="265"/>
            <ac:picMk id="192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E2CD4BF3-E6DA-4978-B118-5FE7460CEC03}" dt="2022-09-18T23:48:16.388" v="9" actId="1076"/>
        <pc:sldMkLst>
          <pc:docMk/>
          <pc:sldMk cId="4233766596" sldId="266"/>
        </pc:sldMkLst>
        <pc:picChg chg="add mod">
          <ac:chgData name="Missner, Samuel A" userId="S::smissner3@gatech.edu::a488782b-140e-4077-96f0-dcf6587c1901" providerId="AD" clId="Web-{E2CD4BF3-E6DA-4978-B118-5FE7460CEC03}" dt="2022-09-18T23:48:16.388" v="9" actId="1076"/>
          <ac:picMkLst>
            <pc:docMk/>
            <pc:sldMk cId="4233766596" sldId="266"/>
            <ac:picMk id="4" creationId="{8CD156B3-6590-502E-1F65-96C84D5C6C37}"/>
          </ac:picMkLst>
        </pc:picChg>
        <pc:picChg chg="del">
          <ac:chgData name="Missner, Samuel A" userId="S::smissner3@gatech.edu::a488782b-140e-4077-96f0-dcf6587c1901" providerId="AD" clId="Web-{E2CD4BF3-E6DA-4978-B118-5FE7460CEC03}" dt="2022-09-18T23:48:13.294" v="7"/>
          <ac:picMkLst>
            <pc:docMk/>
            <pc:sldMk cId="4233766596" sldId="266"/>
            <ac:picMk id="151" creationId="{00000000-0000-0000-0000-000000000000}"/>
          </ac:picMkLst>
        </pc:picChg>
      </pc:sldChg>
    </pc:docChg>
  </pc:docChgLst>
  <pc:docChgLst>
    <pc:chgData name="Garrett, Stephen W" userId="d05c98e1-4b66-404c-a56b-4e8a64656ba9" providerId="ADAL" clId="{328DCEE2-2F57-0C44-8ACD-F68359E847E0}"/>
    <pc:docChg chg="">
      <pc:chgData name="Garrett, Stephen W" userId="d05c98e1-4b66-404c-a56b-4e8a64656ba9" providerId="ADAL" clId="{328DCEE2-2F57-0C44-8ACD-F68359E847E0}" dt="2023-05-22T19:33:22.388" v="0"/>
      <pc:docMkLst>
        <pc:docMk/>
      </pc:docMkLst>
      <pc:sldChg chg="addCm">
        <pc:chgData name="Garrett, Stephen W" userId="d05c98e1-4b66-404c-a56b-4e8a64656ba9" providerId="ADAL" clId="{328DCEE2-2F57-0C44-8ACD-F68359E847E0}" dt="2023-05-22T19:33:22.388" v="0"/>
        <pc:sldMkLst>
          <pc:docMk/>
          <pc:sldMk cId="0" sldId="26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arrett, Stephen W" userId="d05c98e1-4b66-404c-a56b-4e8a64656ba9" providerId="ADAL" clId="{328DCEE2-2F57-0C44-8ACD-F68359E847E0}" dt="2023-05-22T19:33:22.388" v="0"/>
              <pc2:cmMkLst xmlns:pc2="http://schemas.microsoft.com/office/powerpoint/2019/9/main/command">
                <pc:docMk/>
                <pc:sldMk cId="0" sldId="263"/>
                <pc2:cmMk id="{E078913E-EC3B-C749-87B5-EB21BF7A43AD}"/>
              </pc2:cmMkLst>
            </pc226:cmChg>
          </p:ext>
        </pc:extLst>
      </pc:sldChg>
    </pc:docChg>
  </pc:docChgLst>
  <pc:docChgLst>
    <pc:chgData clId="Web-{82DDC950-8EDD-40E2-B36A-91402709AD48}"/>
    <pc:docChg chg="modSld">
      <pc:chgData name="" userId="" providerId="" clId="Web-{82DDC950-8EDD-40E2-B36A-91402709AD48}" dt="2023-04-11T16:32:41.134" v="1" actId="20577"/>
      <pc:docMkLst>
        <pc:docMk/>
      </pc:docMkLst>
      <pc:sldChg chg="modSp">
        <pc:chgData name="" userId="" providerId="" clId="Web-{82DDC950-8EDD-40E2-B36A-91402709AD48}" dt="2023-04-11T16:32:41.134" v="1" actId="20577"/>
        <pc:sldMkLst>
          <pc:docMk/>
          <pc:sldMk cId="0" sldId="256"/>
        </pc:sldMkLst>
        <pc:spChg chg="mod">
          <ac:chgData name="" userId="" providerId="" clId="Web-{82DDC950-8EDD-40E2-B36A-91402709AD48}" dt="2023-04-11T16:32:41.134" v="1" actId="20577"/>
          <ac:spMkLst>
            <pc:docMk/>
            <pc:sldMk cId="0" sldId="256"/>
            <ac:spMk id="76" creationId="{00000000-0000-0000-0000-000000000000}"/>
          </ac:spMkLst>
        </pc:spChg>
      </pc:sldChg>
    </pc:docChg>
  </pc:docChgLst>
  <pc:docChgLst>
    <pc:chgData name="Edwards, Douglas" userId="S::dedwards7@gatech.edu::c1a94ccf-7d62-4a44-bbe9-4639a4150ebf" providerId="AD" clId="Web-{7799DA61-40BC-4126-B54D-E687CCCDE226}"/>
    <pc:docChg chg="addSld modSld">
      <pc:chgData name="Edwards, Douglas" userId="S::dedwards7@gatech.edu::c1a94ccf-7d62-4a44-bbe9-4639a4150ebf" providerId="AD" clId="Web-{7799DA61-40BC-4126-B54D-E687CCCDE226}" dt="2023-04-11T16:05:56.711" v="74" actId="20577"/>
      <pc:docMkLst>
        <pc:docMk/>
      </pc:docMkLst>
      <pc:sldChg chg="delSp modSp">
        <pc:chgData name="Edwards, Douglas" userId="S::dedwards7@gatech.edu::c1a94ccf-7d62-4a44-bbe9-4639a4150ebf" providerId="AD" clId="Web-{7799DA61-40BC-4126-B54D-E687CCCDE226}" dt="2023-04-11T16:02:11.157" v="12"/>
        <pc:sldMkLst>
          <pc:docMk/>
          <pc:sldMk cId="0" sldId="263"/>
        </pc:sldMkLst>
        <pc:spChg chg="mod">
          <ac:chgData name="Edwards, Douglas" userId="S::dedwards7@gatech.edu::c1a94ccf-7d62-4a44-bbe9-4639a4150ebf" providerId="AD" clId="Web-{7799DA61-40BC-4126-B54D-E687CCCDE226}" dt="2023-04-11T15:52:19.218" v="1" actId="20577"/>
          <ac:spMkLst>
            <pc:docMk/>
            <pc:sldMk cId="0" sldId="263"/>
            <ac:spMk id="159" creationId="{00000000-0000-0000-0000-000000000000}"/>
          </ac:spMkLst>
        </pc:spChg>
        <pc:spChg chg="del">
          <ac:chgData name="Edwards, Douglas" userId="S::dedwards7@gatech.edu::c1a94ccf-7d62-4a44-bbe9-4639a4150ebf" providerId="AD" clId="Web-{7799DA61-40BC-4126-B54D-E687CCCDE226}" dt="2023-04-11T16:02:07.829" v="11"/>
          <ac:spMkLst>
            <pc:docMk/>
            <pc:sldMk cId="0" sldId="263"/>
            <ac:spMk id="160" creationId="{00000000-0000-0000-0000-000000000000}"/>
          </ac:spMkLst>
        </pc:spChg>
        <pc:spChg chg="del">
          <ac:chgData name="Edwards, Douglas" userId="S::dedwards7@gatech.edu::c1a94ccf-7d62-4a44-bbe9-4639a4150ebf" providerId="AD" clId="Web-{7799DA61-40BC-4126-B54D-E687CCCDE226}" dt="2023-04-11T16:02:11.157" v="12"/>
          <ac:spMkLst>
            <pc:docMk/>
            <pc:sldMk cId="0" sldId="263"/>
            <ac:spMk id="166" creationId="{00000000-0000-0000-0000-000000000000}"/>
          </ac:spMkLst>
        </pc:spChg>
      </pc:sldChg>
      <pc:sldChg chg="addCm">
        <pc:chgData name="Edwards, Douglas" userId="S::dedwards7@gatech.edu::c1a94ccf-7d62-4a44-bbe9-4639a4150ebf" providerId="AD" clId="Web-{7799DA61-40BC-4126-B54D-E687CCCDE226}" dt="2023-04-11T15:59:55.919" v="2"/>
        <pc:sldMkLst>
          <pc:docMk/>
          <pc:sldMk cId="0" sldId="2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Edwards, Douglas" userId="S::dedwards7@gatech.edu::c1a94ccf-7d62-4a44-bbe9-4639a4150ebf" providerId="AD" clId="Web-{7799DA61-40BC-4126-B54D-E687CCCDE226}" dt="2023-04-11T15:59:55.919" v="2"/>
              <pc2:cmMkLst xmlns:pc2="http://schemas.microsoft.com/office/powerpoint/2019/9/main/command">
                <pc:docMk/>
                <pc:sldMk cId="0" sldId="264"/>
                <pc2:cmMk id="{7E9267D3-6300-4EFB-B952-25C6C27E6B6E}"/>
              </pc2:cmMkLst>
            </pc226:cmChg>
          </p:ext>
        </pc:extLst>
      </pc:sldChg>
      <pc:sldChg chg="addSp delSp modSp add replId">
        <pc:chgData name="Edwards, Douglas" userId="S::dedwards7@gatech.edu::c1a94ccf-7d62-4a44-bbe9-4639a4150ebf" providerId="AD" clId="Web-{7799DA61-40BC-4126-B54D-E687CCCDE226}" dt="2023-04-11T16:05:56.711" v="74" actId="20577"/>
        <pc:sldMkLst>
          <pc:docMk/>
          <pc:sldMk cId="3168653357" sldId="268"/>
        </pc:sldMkLst>
        <pc:spChg chg="mod">
          <ac:chgData name="Edwards, Douglas" userId="S::dedwards7@gatech.edu::c1a94ccf-7d62-4a44-bbe9-4639a4150ebf" providerId="AD" clId="Web-{7799DA61-40BC-4126-B54D-E687CCCDE226}" dt="2023-04-11T16:01:44.703" v="8" actId="20577"/>
          <ac:spMkLst>
            <pc:docMk/>
            <pc:sldMk cId="3168653357" sldId="268"/>
            <ac:spMk id="158" creationId="{00000000-0000-0000-0000-000000000000}"/>
          </ac:spMkLst>
        </pc:spChg>
        <pc:spChg chg="add del mod">
          <ac:chgData name="Edwards, Douglas" userId="S::dedwards7@gatech.edu::c1a94ccf-7d62-4a44-bbe9-4639a4150ebf" providerId="AD" clId="Web-{7799DA61-40BC-4126-B54D-E687CCCDE226}" dt="2023-04-11T16:05:56.711" v="74" actId="20577"/>
          <ac:spMkLst>
            <pc:docMk/>
            <pc:sldMk cId="3168653357" sldId="268"/>
            <ac:spMk id="160" creationId="{00000000-0000-0000-0000-000000000000}"/>
          </ac:spMkLst>
        </pc:spChg>
        <pc:spChg chg="mod">
          <ac:chgData name="Edwards, Douglas" userId="S::dedwards7@gatech.edu::c1a94ccf-7d62-4a44-bbe9-4639a4150ebf" providerId="AD" clId="Web-{7799DA61-40BC-4126-B54D-E687CCCDE226}" dt="2023-04-11T16:04:48.302" v="18" actId="20577"/>
          <ac:spMkLst>
            <pc:docMk/>
            <pc:sldMk cId="3168653357" sldId="268"/>
            <ac:spMk id="164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D32D76BE-69F7-4BDE-BB06-49AB6BD15A5D}"/>
    <pc:docChg chg="modSld">
      <pc:chgData name="Missner, Samuel A" userId="S::smissner3@gatech.edu::a488782b-140e-4077-96f0-dcf6587c1901" providerId="AD" clId="Web-{D32D76BE-69F7-4BDE-BB06-49AB6BD15A5D}" dt="2022-09-18T23:34:10.371" v="5" actId="1076"/>
      <pc:docMkLst>
        <pc:docMk/>
      </pc:docMkLst>
      <pc:sldChg chg="modSp">
        <pc:chgData name="Missner, Samuel A" userId="S::smissner3@gatech.edu::a488782b-140e-4077-96f0-dcf6587c1901" providerId="AD" clId="Web-{D32D76BE-69F7-4BDE-BB06-49AB6BD15A5D}" dt="2022-09-18T23:33:45.432" v="0" actId="1076"/>
        <pc:sldMkLst>
          <pc:docMk/>
          <pc:sldMk cId="0" sldId="261"/>
        </pc:sldMkLst>
        <pc:picChg chg="mod">
          <ac:chgData name="Missner, Samuel A" userId="S::smissner3@gatech.edu::a488782b-140e-4077-96f0-dcf6587c1901" providerId="AD" clId="Web-{D32D76BE-69F7-4BDE-BB06-49AB6BD15A5D}" dt="2022-09-18T23:33:45.432" v="0" actId="1076"/>
          <ac:picMkLst>
            <pc:docMk/>
            <pc:sldMk cId="0" sldId="261"/>
            <ac:picMk id="139" creationId="{00000000-0000-0000-0000-000000000000}"/>
          </ac:picMkLst>
        </pc:picChg>
      </pc:sldChg>
      <pc:sldChg chg="modSp">
        <pc:chgData name="Missner, Samuel A" userId="S::smissner3@gatech.edu::a488782b-140e-4077-96f0-dcf6587c1901" providerId="AD" clId="Web-{D32D76BE-69F7-4BDE-BB06-49AB6BD15A5D}" dt="2022-09-18T23:33:51.839" v="1" actId="1076"/>
        <pc:sldMkLst>
          <pc:docMk/>
          <pc:sldMk cId="0" sldId="262"/>
        </pc:sldMkLst>
        <pc:picChg chg="mod">
          <ac:chgData name="Missner, Samuel A" userId="S::smissner3@gatech.edu::a488782b-140e-4077-96f0-dcf6587c1901" providerId="AD" clId="Web-{D32D76BE-69F7-4BDE-BB06-49AB6BD15A5D}" dt="2022-09-18T23:33:51.839" v="1" actId="1076"/>
          <ac:picMkLst>
            <pc:docMk/>
            <pc:sldMk cId="0" sldId="262"/>
            <ac:picMk id="151" creationId="{00000000-0000-0000-0000-000000000000}"/>
          </ac:picMkLst>
        </pc:picChg>
      </pc:sldChg>
      <pc:sldChg chg="modSp">
        <pc:chgData name="Missner, Samuel A" userId="S::smissner3@gatech.edu::a488782b-140e-4077-96f0-dcf6587c1901" providerId="AD" clId="Web-{D32D76BE-69F7-4BDE-BB06-49AB6BD15A5D}" dt="2022-09-18T23:34:03.027" v="3" actId="1076"/>
        <pc:sldMkLst>
          <pc:docMk/>
          <pc:sldMk cId="0" sldId="263"/>
        </pc:sldMkLst>
        <pc:picChg chg="mod">
          <ac:chgData name="Missner, Samuel A" userId="S::smissner3@gatech.edu::a488782b-140e-4077-96f0-dcf6587c1901" providerId="AD" clId="Web-{D32D76BE-69F7-4BDE-BB06-49AB6BD15A5D}" dt="2022-09-18T23:34:03.027" v="3" actId="1076"/>
          <ac:picMkLst>
            <pc:docMk/>
            <pc:sldMk cId="0" sldId="263"/>
            <ac:picMk id="163" creationId="{00000000-0000-0000-0000-000000000000}"/>
          </ac:picMkLst>
        </pc:picChg>
      </pc:sldChg>
      <pc:sldChg chg="modSp">
        <pc:chgData name="Missner, Samuel A" userId="S::smissner3@gatech.edu::a488782b-140e-4077-96f0-dcf6587c1901" providerId="AD" clId="Web-{D32D76BE-69F7-4BDE-BB06-49AB6BD15A5D}" dt="2022-09-18T23:34:08.356" v="4" actId="1076"/>
        <pc:sldMkLst>
          <pc:docMk/>
          <pc:sldMk cId="0" sldId="264"/>
        </pc:sldMkLst>
        <pc:picChg chg="mod">
          <ac:chgData name="Missner, Samuel A" userId="S::smissner3@gatech.edu::a488782b-140e-4077-96f0-dcf6587c1901" providerId="AD" clId="Web-{D32D76BE-69F7-4BDE-BB06-49AB6BD15A5D}" dt="2022-09-18T23:34:08.356" v="4" actId="1076"/>
          <ac:picMkLst>
            <pc:docMk/>
            <pc:sldMk cId="0" sldId="264"/>
            <ac:picMk id="181" creationId="{00000000-0000-0000-0000-000000000000}"/>
          </ac:picMkLst>
        </pc:picChg>
      </pc:sldChg>
      <pc:sldChg chg="modSp">
        <pc:chgData name="Missner, Samuel A" userId="S::smissner3@gatech.edu::a488782b-140e-4077-96f0-dcf6587c1901" providerId="AD" clId="Web-{D32D76BE-69F7-4BDE-BB06-49AB6BD15A5D}" dt="2022-09-18T23:34:10.371" v="5" actId="1076"/>
        <pc:sldMkLst>
          <pc:docMk/>
          <pc:sldMk cId="0" sldId="265"/>
        </pc:sldMkLst>
        <pc:picChg chg="mod">
          <ac:chgData name="Missner, Samuel A" userId="S::smissner3@gatech.edu::a488782b-140e-4077-96f0-dcf6587c1901" providerId="AD" clId="Web-{D32D76BE-69F7-4BDE-BB06-49AB6BD15A5D}" dt="2022-09-18T23:34:10.371" v="5" actId="1076"/>
          <ac:picMkLst>
            <pc:docMk/>
            <pc:sldMk cId="0" sldId="265"/>
            <ac:picMk id="192" creationId="{00000000-0000-0000-0000-000000000000}"/>
          </ac:picMkLst>
        </pc:picChg>
      </pc:sldChg>
      <pc:sldChg chg="modSp">
        <pc:chgData name="Missner, Samuel A" userId="S::smissner3@gatech.edu::a488782b-140e-4077-96f0-dcf6587c1901" providerId="AD" clId="Web-{D32D76BE-69F7-4BDE-BB06-49AB6BD15A5D}" dt="2022-09-18T23:33:58.308" v="2" actId="1076"/>
        <pc:sldMkLst>
          <pc:docMk/>
          <pc:sldMk cId="4233766596" sldId="266"/>
        </pc:sldMkLst>
        <pc:picChg chg="mod">
          <ac:chgData name="Missner, Samuel A" userId="S::smissner3@gatech.edu::a488782b-140e-4077-96f0-dcf6587c1901" providerId="AD" clId="Web-{D32D76BE-69F7-4BDE-BB06-49AB6BD15A5D}" dt="2022-09-18T23:33:58.308" v="2" actId="1076"/>
          <ac:picMkLst>
            <pc:docMk/>
            <pc:sldMk cId="4233766596" sldId="266"/>
            <ac:picMk id="151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16AF6678-CB6D-4131-B3AF-7BB415278DFE}"/>
    <pc:docChg chg="modSld">
      <pc:chgData name="Missner, Samuel A" userId="S::smissner3@gatech.edu::a488782b-140e-4077-96f0-dcf6587c1901" providerId="AD" clId="Web-{16AF6678-CB6D-4131-B3AF-7BB415278DFE}" dt="2023-03-11T05:50:29.906" v="30" actId="14100"/>
      <pc:docMkLst>
        <pc:docMk/>
      </pc:docMkLst>
      <pc:sldChg chg="addSp delSp modSp">
        <pc:chgData name="Missner, Samuel A" userId="S::smissner3@gatech.edu::a488782b-140e-4077-96f0-dcf6587c1901" providerId="AD" clId="Web-{16AF6678-CB6D-4131-B3AF-7BB415278DFE}" dt="2023-03-11T05:43:09.535" v="9" actId="1076"/>
        <pc:sldMkLst>
          <pc:docMk/>
          <pc:sldMk cId="0" sldId="261"/>
        </pc:sldMkLst>
        <pc:picChg chg="del">
          <ac:chgData name="Missner, Samuel A" userId="S::smissner3@gatech.edu::a488782b-140e-4077-96f0-dcf6587c1901" providerId="AD" clId="Web-{16AF6678-CB6D-4131-B3AF-7BB415278DFE}" dt="2023-03-11T05:42:32.455" v="0"/>
          <ac:picMkLst>
            <pc:docMk/>
            <pc:sldMk cId="0" sldId="261"/>
            <ac:picMk id="3" creationId="{29572295-4012-D33A-7EA0-097E162376FD}"/>
          </ac:picMkLst>
        </pc:picChg>
        <pc:picChg chg="add del mod">
          <ac:chgData name="Missner, Samuel A" userId="S::smissner3@gatech.edu::a488782b-140e-4077-96f0-dcf6587c1901" providerId="AD" clId="Web-{16AF6678-CB6D-4131-B3AF-7BB415278DFE}" dt="2023-03-11T05:42:41.315" v="3"/>
          <ac:picMkLst>
            <pc:docMk/>
            <pc:sldMk cId="0" sldId="261"/>
            <ac:picMk id="4" creationId="{E1A75FFF-6B3C-EF1E-DD65-73F945EE5509}"/>
          </ac:picMkLst>
        </pc:picChg>
        <pc:picChg chg="add mod">
          <ac:chgData name="Missner, Samuel A" userId="S::smissner3@gatech.edu::a488782b-140e-4077-96f0-dcf6587c1901" providerId="AD" clId="Web-{16AF6678-CB6D-4131-B3AF-7BB415278DFE}" dt="2023-03-11T05:43:09.535" v="9" actId="1076"/>
          <ac:picMkLst>
            <pc:docMk/>
            <pc:sldMk cId="0" sldId="261"/>
            <ac:picMk id="5" creationId="{E241D3D1-2128-52B7-DAA0-91ED027F5BF7}"/>
          </ac:picMkLst>
        </pc:picChg>
      </pc:sldChg>
      <pc:sldChg chg="addSp modSp">
        <pc:chgData name="Missner, Samuel A" userId="S::smissner3@gatech.edu::a488782b-140e-4077-96f0-dcf6587c1901" providerId="AD" clId="Web-{16AF6678-CB6D-4131-B3AF-7BB415278DFE}" dt="2023-03-11T05:48:08.762" v="20" actId="14100"/>
        <pc:sldMkLst>
          <pc:docMk/>
          <pc:sldMk cId="0" sldId="263"/>
        </pc:sldMkLst>
        <pc:spChg chg="ord">
          <ac:chgData name="Missner, Samuel A" userId="S::smissner3@gatech.edu::a488782b-140e-4077-96f0-dcf6587c1901" providerId="AD" clId="Web-{16AF6678-CB6D-4131-B3AF-7BB415278DFE}" dt="2023-03-11T05:47:50.464" v="17"/>
          <ac:spMkLst>
            <pc:docMk/>
            <pc:sldMk cId="0" sldId="263"/>
            <ac:spMk id="165" creationId="{00000000-0000-0000-0000-000000000000}"/>
          </ac:spMkLst>
        </pc:spChg>
        <pc:spChg chg="mod ord">
          <ac:chgData name="Missner, Samuel A" userId="S::smissner3@gatech.edu::a488782b-140e-4077-96f0-dcf6587c1901" providerId="AD" clId="Web-{16AF6678-CB6D-4131-B3AF-7BB415278DFE}" dt="2023-03-11T05:48:08.762" v="20" actId="14100"/>
          <ac:spMkLst>
            <pc:docMk/>
            <pc:sldMk cId="0" sldId="263"/>
            <ac:spMk id="166" creationId="{00000000-0000-0000-0000-000000000000}"/>
          </ac:spMkLst>
        </pc:spChg>
        <pc:spChg chg="ord">
          <ac:chgData name="Missner, Samuel A" userId="S::smissner3@gatech.edu::a488782b-140e-4077-96f0-dcf6587c1901" providerId="AD" clId="Web-{16AF6678-CB6D-4131-B3AF-7BB415278DFE}" dt="2023-03-11T05:47:56.168" v="18"/>
          <ac:spMkLst>
            <pc:docMk/>
            <pc:sldMk cId="0" sldId="263"/>
            <ac:spMk id="167" creationId="{00000000-0000-0000-0000-000000000000}"/>
          </ac:spMkLst>
        </pc:spChg>
        <pc:picChg chg="add mod">
          <ac:chgData name="Missner, Samuel A" userId="S::smissner3@gatech.edu::a488782b-140e-4077-96f0-dcf6587c1901" providerId="AD" clId="Web-{16AF6678-CB6D-4131-B3AF-7BB415278DFE}" dt="2023-03-11T05:47:25.745" v="14" actId="14100"/>
          <ac:picMkLst>
            <pc:docMk/>
            <pc:sldMk cId="0" sldId="263"/>
            <ac:picMk id="3" creationId="{F9956D90-4D5F-C902-A2F9-DC6CFF822360}"/>
          </ac:picMkLst>
        </pc:picChg>
        <pc:picChg chg="ord">
          <ac:chgData name="Missner, Samuel A" userId="S::smissner3@gatech.edu::a488782b-140e-4077-96f0-dcf6587c1901" providerId="AD" clId="Web-{16AF6678-CB6D-4131-B3AF-7BB415278DFE}" dt="2023-03-11T05:47:43.605" v="16"/>
          <ac:picMkLst>
            <pc:docMk/>
            <pc:sldMk cId="0" sldId="263"/>
            <ac:picMk id="156" creationId="{00000000-0000-0000-0000-000000000000}"/>
          </ac:picMkLst>
        </pc:picChg>
      </pc:sldChg>
      <pc:sldChg chg="addSp delSp modSp">
        <pc:chgData name="Missner, Samuel A" userId="S::smissner3@gatech.edu::a488782b-140e-4077-96f0-dcf6587c1901" providerId="AD" clId="Web-{16AF6678-CB6D-4131-B3AF-7BB415278DFE}" dt="2023-03-11T05:50:29.906" v="30" actId="14100"/>
        <pc:sldMkLst>
          <pc:docMk/>
          <pc:sldMk cId="4233766596" sldId="266"/>
        </pc:sldMkLst>
        <pc:picChg chg="del">
          <ac:chgData name="Missner, Samuel A" userId="S::smissner3@gatech.edu::a488782b-140e-4077-96f0-dcf6587c1901" providerId="AD" clId="Web-{16AF6678-CB6D-4131-B3AF-7BB415278DFE}" dt="2023-03-11T05:50:14.234" v="25"/>
          <ac:picMkLst>
            <pc:docMk/>
            <pc:sldMk cId="4233766596" sldId="266"/>
            <ac:picMk id="2" creationId="{DA8E5280-57B2-172A-0484-5141530CF650}"/>
          </ac:picMkLst>
        </pc:picChg>
        <pc:picChg chg="del">
          <ac:chgData name="Missner, Samuel A" userId="S::smissner3@gatech.edu::a488782b-140e-4077-96f0-dcf6587c1901" providerId="AD" clId="Web-{16AF6678-CB6D-4131-B3AF-7BB415278DFE}" dt="2023-03-11T05:49:26.873" v="21"/>
          <ac:picMkLst>
            <pc:docMk/>
            <pc:sldMk cId="4233766596" sldId="266"/>
            <ac:picMk id="3" creationId="{73C44534-544C-09AF-9B3B-6CAB1170391D}"/>
          </ac:picMkLst>
        </pc:picChg>
        <pc:picChg chg="add mod">
          <ac:chgData name="Missner, Samuel A" userId="S::smissner3@gatech.edu::a488782b-140e-4077-96f0-dcf6587c1901" providerId="AD" clId="Web-{16AF6678-CB6D-4131-B3AF-7BB415278DFE}" dt="2023-03-11T05:49:34.826" v="24" actId="1076"/>
          <ac:picMkLst>
            <pc:docMk/>
            <pc:sldMk cId="4233766596" sldId="266"/>
            <ac:picMk id="4" creationId="{8FB3B7C8-9997-C45E-85C8-C1A047B85563}"/>
          </ac:picMkLst>
        </pc:picChg>
        <pc:picChg chg="add mod">
          <ac:chgData name="Missner, Samuel A" userId="S::smissner3@gatech.edu::a488782b-140e-4077-96f0-dcf6587c1901" providerId="AD" clId="Web-{16AF6678-CB6D-4131-B3AF-7BB415278DFE}" dt="2023-03-11T05:50:29.906" v="30" actId="14100"/>
          <ac:picMkLst>
            <pc:docMk/>
            <pc:sldMk cId="4233766596" sldId="266"/>
            <ac:picMk id="5" creationId="{0758E7D0-F96F-157B-0C11-47D05D2B5E49}"/>
          </ac:picMkLst>
        </pc:picChg>
      </pc:sldChg>
    </pc:docChg>
  </pc:docChgLst>
  <pc:docChgLst>
    <pc:chgData name="Missner, Samuel A" userId="S::smissner3@gatech.edu::a488782b-140e-4077-96f0-dcf6587c1901" providerId="AD" clId="Web-{F39E5AAC-E4E6-4F41-8D15-BC94AE741625}"/>
    <pc:docChg chg="modSld">
      <pc:chgData name="Missner, Samuel A" userId="S::smissner3@gatech.edu::a488782b-140e-4077-96f0-dcf6587c1901" providerId="AD" clId="Web-{F39E5AAC-E4E6-4F41-8D15-BC94AE741625}" dt="2022-12-17T18:37:53.671" v="18" actId="1076"/>
      <pc:docMkLst>
        <pc:docMk/>
      </pc:docMkLst>
      <pc:sldChg chg="addSp modSp">
        <pc:chgData name="Missner, Samuel A" userId="S::smissner3@gatech.edu::a488782b-140e-4077-96f0-dcf6587c1901" providerId="AD" clId="Web-{F39E5AAC-E4E6-4F41-8D15-BC94AE741625}" dt="2022-12-17T18:35:20.228" v="3" actId="1076"/>
        <pc:sldMkLst>
          <pc:docMk/>
          <pc:sldMk cId="0" sldId="262"/>
        </pc:sldMkLst>
        <pc:picChg chg="add mod">
          <ac:chgData name="Missner, Samuel A" userId="S::smissner3@gatech.edu::a488782b-140e-4077-96f0-dcf6587c1901" providerId="AD" clId="Web-{F39E5AAC-E4E6-4F41-8D15-BC94AE741625}" dt="2022-12-17T18:35:20.228" v="3" actId="1076"/>
          <ac:picMkLst>
            <pc:docMk/>
            <pc:sldMk cId="0" sldId="262"/>
            <ac:picMk id="4" creationId="{57F3270B-AC23-BB6A-464A-C6B09BDC64A9}"/>
          </ac:picMkLst>
        </pc:picChg>
      </pc:sldChg>
      <pc:sldChg chg="addSp delSp modSp">
        <pc:chgData name="Missner, Samuel A" userId="S::smissner3@gatech.edu::a488782b-140e-4077-96f0-dcf6587c1901" providerId="AD" clId="Web-{F39E5AAC-E4E6-4F41-8D15-BC94AE741625}" dt="2022-12-17T18:37:53.671" v="18" actId="1076"/>
        <pc:sldMkLst>
          <pc:docMk/>
          <pc:sldMk cId="0" sldId="263"/>
        </pc:sldMkLst>
        <pc:spChg chg="mod">
          <ac:chgData name="Missner, Samuel A" userId="S::smissner3@gatech.edu::a488782b-140e-4077-96f0-dcf6587c1901" providerId="AD" clId="Web-{F39E5AAC-E4E6-4F41-8D15-BC94AE741625}" dt="2022-12-17T18:37:06.341" v="7" actId="1076"/>
          <ac:spMkLst>
            <pc:docMk/>
            <pc:sldMk cId="0" sldId="263"/>
            <ac:spMk id="167" creationId="{00000000-0000-0000-0000-000000000000}"/>
          </ac:spMkLst>
        </pc:spChg>
        <pc:picChg chg="add mod ord">
          <ac:chgData name="Missner, Samuel A" userId="S::smissner3@gatech.edu::a488782b-140e-4077-96f0-dcf6587c1901" providerId="AD" clId="Web-{F39E5AAC-E4E6-4F41-8D15-BC94AE741625}" dt="2022-12-17T18:37:45.671" v="16"/>
          <ac:picMkLst>
            <pc:docMk/>
            <pc:sldMk cId="0" sldId="263"/>
            <ac:picMk id="2" creationId="{DFAA7235-AB0C-D1C0-03E9-B1C727766B2D}"/>
          </ac:picMkLst>
        </pc:picChg>
        <pc:picChg chg="mod">
          <ac:chgData name="Missner, Samuel A" userId="S::smissner3@gatech.edu::a488782b-140e-4077-96f0-dcf6587c1901" providerId="AD" clId="Web-{F39E5AAC-E4E6-4F41-8D15-BC94AE741625}" dt="2022-12-17T18:37:53.671" v="18" actId="1076"/>
          <ac:picMkLst>
            <pc:docMk/>
            <pc:sldMk cId="0" sldId="263"/>
            <ac:picMk id="156" creationId="{00000000-0000-0000-0000-000000000000}"/>
          </ac:picMkLst>
        </pc:picChg>
        <pc:picChg chg="add del">
          <ac:chgData name="Missner, Samuel A" userId="S::smissner3@gatech.edu::a488782b-140e-4077-96f0-dcf6587c1901" providerId="AD" clId="Web-{F39E5AAC-E4E6-4F41-8D15-BC94AE741625}" dt="2022-12-17T18:37:16.904" v="10"/>
          <ac:picMkLst>
            <pc:docMk/>
            <pc:sldMk cId="0" sldId="263"/>
            <ac:picMk id="162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5978EDC5-D3F1-41A4-BDFC-14A0187078D9}"/>
    <pc:docChg chg="modSld">
      <pc:chgData name="Missner, Samuel A" userId="S::smissner3@gatech.edu::a488782b-140e-4077-96f0-dcf6587c1901" providerId="AD" clId="Web-{5978EDC5-D3F1-41A4-BDFC-14A0187078D9}" dt="2023-02-15T17:51:33.743" v="2" actId="20577"/>
      <pc:docMkLst>
        <pc:docMk/>
      </pc:docMkLst>
      <pc:sldChg chg="modSp">
        <pc:chgData name="Missner, Samuel A" userId="S::smissner3@gatech.edu::a488782b-140e-4077-96f0-dcf6587c1901" providerId="AD" clId="Web-{5978EDC5-D3F1-41A4-BDFC-14A0187078D9}" dt="2023-02-15T17:51:33.743" v="2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5978EDC5-D3F1-41A4-BDFC-14A0187078D9}" dt="2023-02-15T17:51:33.743" v="2" actId="20577"/>
          <ac:spMkLst>
            <pc:docMk/>
            <pc:sldMk cId="0" sldId="265"/>
            <ac:spMk id="189" creationId="{00000000-0000-0000-0000-000000000000}"/>
          </ac:spMkLst>
        </pc:spChg>
      </pc:sldChg>
    </pc:docChg>
  </pc:docChgLst>
  <pc:docChgLst>
    <pc:chgData name="Allen, Brittney J" userId="S::ballen88@gatech.edu::0ae0c295-440a-4855-a18a-673cab4448c4" providerId="AD" clId="Web-{C3B267B0-C218-499B-8332-ED4E96CB3E0B}"/>
    <pc:docChg chg="modSld">
      <pc:chgData name="Allen, Brittney J" userId="S::ballen88@gatech.edu::0ae0c295-440a-4855-a18a-673cab4448c4" providerId="AD" clId="Web-{C3B267B0-C218-499B-8332-ED4E96CB3E0B}" dt="2023-07-10T14:16:39.468" v="1" actId="20577"/>
      <pc:docMkLst>
        <pc:docMk/>
      </pc:docMkLst>
      <pc:sldChg chg="modSp">
        <pc:chgData name="Allen, Brittney J" userId="S::ballen88@gatech.edu::0ae0c295-440a-4855-a18a-673cab4448c4" providerId="AD" clId="Web-{C3B267B0-C218-499B-8332-ED4E96CB3E0B}" dt="2023-07-10T14:16:39.468" v="1" actId="20577"/>
        <pc:sldMkLst>
          <pc:docMk/>
          <pc:sldMk cId="0" sldId="257"/>
        </pc:sldMkLst>
        <pc:spChg chg="mod">
          <ac:chgData name="Allen, Brittney J" userId="S::ballen88@gatech.edu::0ae0c295-440a-4855-a18a-673cab4448c4" providerId="AD" clId="Web-{C3B267B0-C218-499B-8332-ED4E96CB3E0B}" dt="2023-07-10T14:16:39.468" v="1" actId="20577"/>
          <ac:spMkLst>
            <pc:docMk/>
            <pc:sldMk cId="0" sldId="257"/>
            <ac:spMk id="91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2727A0AD-DDEA-43D8-9CE1-B27DF534C743}"/>
    <pc:docChg chg="modSld">
      <pc:chgData name="Missner, Samuel A" userId="S::smissner3@gatech.edu::a488782b-140e-4077-96f0-dcf6587c1901" providerId="AD" clId="Web-{2727A0AD-DDEA-43D8-9CE1-B27DF534C743}" dt="2022-09-24T01:17:37.261" v="14"/>
      <pc:docMkLst>
        <pc:docMk/>
      </pc:docMkLst>
      <pc:sldChg chg="modSp">
        <pc:chgData name="Missner, Samuel A" userId="S::smissner3@gatech.edu::a488782b-140e-4077-96f0-dcf6587c1901" providerId="AD" clId="Web-{2727A0AD-DDEA-43D8-9CE1-B27DF534C743}" dt="2022-09-24T01:17:16.948" v="4" actId="1076"/>
        <pc:sldMkLst>
          <pc:docMk/>
          <pc:sldMk cId="0" sldId="261"/>
        </pc:sldMkLst>
        <pc:picChg chg="mod modCrop">
          <ac:chgData name="Missner, Samuel A" userId="S::smissner3@gatech.edu::a488782b-140e-4077-96f0-dcf6587c1901" providerId="AD" clId="Web-{2727A0AD-DDEA-43D8-9CE1-B27DF534C743}" dt="2022-09-24T01:17:16.948" v="4" actId="1076"/>
          <ac:picMkLst>
            <pc:docMk/>
            <pc:sldMk cId="0" sldId="261"/>
            <ac:picMk id="2" creationId="{946A2416-75BF-E5EF-16F7-890487259F7F}"/>
          </ac:picMkLst>
        </pc:picChg>
      </pc:sldChg>
      <pc:sldChg chg="addSp delSp">
        <pc:chgData name="Missner, Samuel A" userId="S::smissner3@gatech.edu::a488782b-140e-4077-96f0-dcf6587c1901" providerId="AD" clId="Web-{2727A0AD-DDEA-43D8-9CE1-B27DF534C743}" dt="2022-09-24T01:17:21.417" v="6"/>
        <pc:sldMkLst>
          <pc:docMk/>
          <pc:sldMk cId="0" sldId="262"/>
        </pc:sldMkLst>
        <pc:picChg chg="del">
          <ac:chgData name="Missner, Samuel A" userId="S::smissner3@gatech.edu::a488782b-140e-4077-96f0-dcf6587c1901" providerId="AD" clId="Web-{2727A0AD-DDEA-43D8-9CE1-B27DF534C743}" dt="2022-09-24T01:17:20.808" v="5"/>
          <ac:picMkLst>
            <pc:docMk/>
            <pc:sldMk cId="0" sldId="262"/>
            <ac:picMk id="4" creationId="{5B323830-7732-DD60-B294-7CA305C009B2}"/>
          </ac:picMkLst>
        </pc:picChg>
        <pc:picChg chg="add">
          <ac:chgData name="Missner, Samuel A" userId="S::smissner3@gatech.edu::a488782b-140e-4077-96f0-dcf6587c1901" providerId="AD" clId="Web-{2727A0AD-DDEA-43D8-9CE1-B27DF534C743}" dt="2022-09-24T01:17:21.417" v="6"/>
          <ac:picMkLst>
            <pc:docMk/>
            <pc:sldMk cId="0" sldId="262"/>
            <ac:picMk id="6" creationId="{31F8EB0A-0A51-5EEE-84A2-E54073C86458}"/>
          </ac:picMkLst>
        </pc:picChg>
      </pc:sldChg>
      <pc:sldChg chg="addSp delSp">
        <pc:chgData name="Missner, Samuel A" userId="S::smissner3@gatech.edu::a488782b-140e-4077-96f0-dcf6587c1901" providerId="AD" clId="Web-{2727A0AD-DDEA-43D8-9CE1-B27DF534C743}" dt="2022-09-24T01:17:30.558" v="10"/>
        <pc:sldMkLst>
          <pc:docMk/>
          <pc:sldMk cId="0" sldId="263"/>
        </pc:sldMkLst>
        <pc:picChg chg="del">
          <ac:chgData name="Missner, Samuel A" userId="S::smissner3@gatech.edu::a488782b-140e-4077-96f0-dcf6587c1901" providerId="AD" clId="Web-{2727A0AD-DDEA-43D8-9CE1-B27DF534C743}" dt="2022-09-24T01:17:30.308" v="9"/>
          <ac:picMkLst>
            <pc:docMk/>
            <pc:sldMk cId="0" sldId="263"/>
            <ac:picMk id="2" creationId="{4D1B541F-BA1A-AA19-F5E0-F02873466CD5}"/>
          </ac:picMkLst>
        </pc:picChg>
        <pc:picChg chg="add">
          <ac:chgData name="Missner, Samuel A" userId="S::smissner3@gatech.edu::a488782b-140e-4077-96f0-dcf6587c1901" providerId="AD" clId="Web-{2727A0AD-DDEA-43D8-9CE1-B27DF534C743}" dt="2022-09-24T01:17:30.558" v="10"/>
          <ac:picMkLst>
            <pc:docMk/>
            <pc:sldMk cId="0" sldId="263"/>
            <ac:picMk id="4" creationId="{3FB72E43-F8E9-49B6-45C6-0903007E28E8}"/>
          </ac:picMkLst>
        </pc:picChg>
      </pc:sldChg>
      <pc:sldChg chg="addSp delSp">
        <pc:chgData name="Missner, Samuel A" userId="S::smissner3@gatech.edu::a488782b-140e-4077-96f0-dcf6587c1901" providerId="AD" clId="Web-{2727A0AD-DDEA-43D8-9CE1-B27DF534C743}" dt="2022-09-24T01:17:33.793" v="12"/>
        <pc:sldMkLst>
          <pc:docMk/>
          <pc:sldMk cId="0" sldId="264"/>
        </pc:sldMkLst>
        <pc:picChg chg="del">
          <ac:chgData name="Missner, Samuel A" userId="S::smissner3@gatech.edu::a488782b-140e-4077-96f0-dcf6587c1901" providerId="AD" clId="Web-{2727A0AD-DDEA-43D8-9CE1-B27DF534C743}" dt="2022-09-24T01:17:33.683" v="11"/>
          <ac:picMkLst>
            <pc:docMk/>
            <pc:sldMk cId="0" sldId="264"/>
            <ac:picMk id="3" creationId="{38AD7925-A1A6-15B1-D33D-0F1E4E8B93E4}"/>
          </ac:picMkLst>
        </pc:picChg>
        <pc:picChg chg="add">
          <ac:chgData name="Missner, Samuel A" userId="S::smissner3@gatech.edu::a488782b-140e-4077-96f0-dcf6587c1901" providerId="AD" clId="Web-{2727A0AD-DDEA-43D8-9CE1-B27DF534C743}" dt="2022-09-24T01:17:33.793" v="12"/>
          <ac:picMkLst>
            <pc:docMk/>
            <pc:sldMk cId="0" sldId="264"/>
            <ac:picMk id="5" creationId="{5F5F9CE2-0234-6FCB-8C1B-68D91A383DAF}"/>
          </ac:picMkLst>
        </pc:picChg>
      </pc:sldChg>
      <pc:sldChg chg="addSp delSp">
        <pc:chgData name="Missner, Samuel A" userId="S::smissner3@gatech.edu::a488782b-140e-4077-96f0-dcf6587c1901" providerId="AD" clId="Web-{2727A0AD-DDEA-43D8-9CE1-B27DF534C743}" dt="2022-09-24T01:17:37.261" v="14"/>
        <pc:sldMkLst>
          <pc:docMk/>
          <pc:sldMk cId="0" sldId="265"/>
        </pc:sldMkLst>
        <pc:picChg chg="del">
          <ac:chgData name="Missner, Samuel A" userId="S::smissner3@gatech.edu::a488782b-140e-4077-96f0-dcf6587c1901" providerId="AD" clId="Web-{2727A0AD-DDEA-43D8-9CE1-B27DF534C743}" dt="2022-09-24T01:17:37.011" v="13"/>
          <ac:picMkLst>
            <pc:docMk/>
            <pc:sldMk cId="0" sldId="265"/>
            <ac:picMk id="2" creationId="{3754F39C-1EE7-0D58-B3A3-BBB0B2E4F056}"/>
          </ac:picMkLst>
        </pc:picChg>
        <pc:picChg chg="add">
          <ac:chgData name="Missner, Samuel A" userId="S::smissner3@gatech.edu::a488782b-140e-4077-96f0-dcf6587c1901" providerId="AD" clId="Web-{2727A0AD-DDEA-43D8-9CE1-B27DF534C743}" dt="2022-09-24T01:17:37.261" v="14"/>
          <ac:picMkLst>
            <pc:docMk/>
            <pc:sldMk cId="0" sldId="265"/>
            <ac:picMk id="4" creationId="{6AB291BA-CD12-6045-EA88-AD6C0AF9D9BC}"/>
          </ac:picMkLst>
        </pc:picChg>
      </pc:sldChg>
      <pc:sldChg chg="addSp delSp">
        <pc:chgData name="Missner, Samuel A" userId="S::smissner3@gatech.edu::a488782b-140e-4077-96f0-dcf6587c1901" providerId="AD" clId="Web-{2727A0AD-DDEA-43D8-9CE1-B27DF534C743}" dt="2022-09-24T01:17:26.136" v="8"/>
        <pc:sldMkLst>
          <pc:docMk/>
          <pc:sldMk cId="4233766596" sldId="266"/>
        </pc:sldMkLst>
        <pc:picChg chg="del">
          <ac:chgData name="Missner, Samuel A" userId="S::smissner3@gatech.edu::a488782b-140e-4077-96f0-dcf6587c1901" providerId="AD" clId="Web-{2727A0AD-DDEA-43D8-9CE1-B27DF534C743}" dt="2022-09-24T01:17:25.808" v="7"/>
          <ac:picMkLst>
            <pc:docMk/>
            <pc:sldMk cId="4233766596" sldId="266"/>
            <ac:picMk id="4" creationId="{8CD156B3-6590-502E-1F65-96C84D5C6C37}"/>
          </ac:picMkLst>
        </pc:picChg>
        <pc:picChg chg="add">
          <ac:chgData name="Missner, Samuel A" userId="S::smissner3@gatech.edu::a488782b-140e-4077-96f0-dcf6587c1901" providerId="AD" clId="Web-{2727A0AD-DDEA-43D8-9CE1-B27DF534C743}" dt="2022-09-24T01:17:26.136" v="8"/>
          <ac:picMkLst>
            <pc:docMk/>
            <pc:sldMk cId="4233766596" sldId="266"/>
            <ac:picMk id="6" creationId="{501CC629-6A1A-3E09-07A1-A94008D1BB5F}"/>
          </ac:picMkLst>
        </pc:picChg>
      </pc:sldChg>
    </pc:docChg>
  </pc:docChgLst>
  <pc:docChgLst>
    <pc:chgData name="Missner, Samuel" userId="S::smissner3@gatech.edu::a488782b-140e-4077-96f0-dcf6587c1901" providerId="AD" clId="Web-{C6E77F24-0D2C-41EC-B5FA-F073595DD3E5}"/>
    <pc:docChg chg="addSld modSld">
      <pc:chgData name="Missner, Samuel" userId="S::smissner3@gatech.edu::a488782b-140e-4077-96f0-dcf6587c1901" providerId="AD" clId="Web-{C6E77F24-0D2C-41EC-B5FA-F073595DD3E5}" dt="2023-06-02T21:57:10.751" v="46" actId="14100"/>
      <pc:docMkLst>
        <pc:docMk/>
      </pc:docMkLst>
      <pc:sldChg chg="modSp add">
        <pc:chgData name="Missner, Samuel" userId="S::smissner3@gatech.edu::a488782b-140e-4077-96f0-dcf6587c1901" providerId="AD" clId="Web-{C6E77F24-0D2C-41EC-B5FA-F073595DD3E5}" dt="2023-06-02T21:57:10.751" v="46" actId="14100"/>
        <pc:sldMkLst>
          <pc:docMk/>
          <pc:sldMk cId="550886432" sldId="269"/>
        </pc:sldMkLst>
        <pc:spChg chg="mod">
          <ac:chgData name="Missner, Samuel" userId="S::smissner3@gatech.edu::a488782b-140e-4077-96f0-dcf6587c1901" providerId="AD" clId="Web-{C6E77F24-0D2C-41EC-B5FA-F073595DD3E5}" dt="2023-06-02T21:57:10.751" v="46" actId="14100"/>
          <ac:spMkLst>
            <pc:docMk/>
            <pc:sldMk cId="550886432" sldId="269"/>
            <ac:spMk id="7" creationId="{3113985D-892D-FF6E-42EB-C50F2B491BBB}"/>
          </ac:spMkLst>
        </pc:spChg>
      </pc:sldChg>
    </pc:docChg>
  </pc:docChgLst>
  <pc:docChgLst>
    <pc:chgData name="Missner, Samuel A" userId="S::smissner3@gatech.edu::a488782b-140e-4077-96f0-dcf6587c1901" providerId="AD" clId="Web-{DA4DB89C-312E-84E4-8BFC-2317C161420E}"/>
    <pc:docChg chg="modSld">
      <pc:chgData name="Missner, Samuel A" userId="S::smissner3@gatech.edu::a488782b-140e-4077-96f0-dcf6587c1901" providerId="AD" clId="Web-{DA4DB89C-312E-84E4-8BFC-2317C161420E}" dt="2022-09-09T19:10:08.604" v="25" actId="20577"/>
      <pc:docMkLst>
        <pc:docMk/>
      </pc:docMkLst>
      <pc:sldChg chg="modSp">
        <pc:chgData name="Missner, Samuel A" userId="S::smissner3@gatech.edu::a488782b-140e-4077-96f0-dcf6587c1901" providerId="AD" clId="Web-{DA4DB89C-312E-84E4-8BFC-2317C161420E}" dt="2022-09-09T19:10:08.604" v="25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DA4DB89C-312E-84E4-8BFC-2317C161420E}" dt="2022-09-09T19:10:08.604" v="25" actId="20577"/>
          <ac:spMkLst>
            <pc:docMk/>
            <pc:sldMk cId="0" sldId="258"/>
            <ac:spMk id="108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29253EBD-46ED-4FE1-8D6D-D769789B2DB7}"/>
    <pc:docChg chg="modSld">
      <pc:chgData name="Missner, Samuel A" userId="S::smissner3@gatech.edu::a488782b-140e-4077-96f0-dcf6587c1901" providerId="AD" clId="Web-{29253EBD-46ED-4FE1-8D6D-D769789B2DB7}" dt="2022-09-12T00:08:58.276" v="3" actId="20577"/>
      <pc:docMkLst>
        <pc:docMk/>
      </pc:docMkLst>
      <pc:sldChg chg="modSp">
        <pc:chgData name="Missner, Samuel A" userId="S::smissner3@gatech.edu::a488782b-140e-4077-96f0-dcf6587c1901" providerId="AD" clId="Web-{29253EBD-46ED-4FE1-8D6D-D769789B2DB7}" dt="2022-09-12T00:08:58.276" v="3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29253EBD-46ED-4FE1-8D6D-D769789B2DB7}" dt="2022-09-12T00:08:58.276" v="3" actId="20577"/>
          <ac:spMkLst>
            <pc:docMk/>
            <pc:sldMk cId="0" sldId="265"/>
            <ac:spMk id="189" creationId="{00000000-0000-0000-0000-000000000000}"/>
          </ac:spMkLst>
        </pc:spChg>
      </pc:sldChg>
    </pc:docChg>
  </pc:docChgLst>
  <pc:docChgLst>
    <pc:chgData name="McCall, Lauren" userId="S::lmccall7@gatech.edu::0525a10b-d9b0-4c06-a260-852393986b03" providerId="AD" clId="Web-{D3D40D01-9AC7-494B-B936-14F7D63BE958}"/>
    <pc:docChg chg="modSld">
      <pc:chgData name="McCall, Lauren" userId="S::lmccall7@gatech.edu::0525a10b-d9b0-4c06-a260-852393986b03" providerId="AD" clId="Web-{D3D40D01-9AC7-494B-B936-14F7D63BE958}" dt="2022-08-19T18:03:15.411" v="0"/>
      <pc:docMkLst>
        <pc:docMk/>
      </pc:docMkLst>
      <pc:sldChg chg="delSp">
        <pc:chgData name="McCall, Lauren" userId="S::lmccall7@gatech.edu::0525a10b-d9b0-4c06-a260-852393986b03" providerId="AD" clId="Web-{D3D40D01-9AC7-494B-B936-14F7D63BE958}" dt="2022-08-19T18:03:15.411" v="0"/>
        <pc:sldMkLst>
          <pc:docMk/>
          <pc:sldMk cId="0" sldId="256"/>
        </pc:sldMkLst>
        <pc:picChg chg="del">
          <ac:chgData name="McCall, Lauren" userId="S::lmccall7@gatech.edu::0525a10b-d9b0-4c06-a260-852393986b03" providerId="AD" clId="Web-{D3D40D01-9AC7-494B-B936-14F7D63BE958}" dt="2022-08-19T18:03:15.411" v="0"/>
          <ac:picMkLst>
            <pc:docMk/>
            <pc:sldMk cId="0" sldId="256"/>
            <ac:picMk id="81" creationId="{00000000-0000-0000-0000-000000000000}"/>
          </ac:picMkLst>
        </pc:picChg>
      </pc:sldChg>
    </pc:docChg>
  </pc:docChgLst>
  <pc:docChgLst>
    <pc:chgData name="Missner, Samuel A" userId="S::smissner3@gatech.edu::a488782b-140e-4077-96f0-dcf6587c1901" providerId="AD" clId="Web-{65D399A5-B5A3-4543-9C89-91357A2B6CC9}"/>
    <pc:docChg chg="modSld">
      <pc:chgData name="Missner, Samuel A" userId="S::smissner3@gatech.edu::a488782b-140e-4077-96f0-dcf6587c1901" providerId="AD" clId="Web-{65D399A5-B5A3-4543-9C89-91357A2B6CC9}" dt="2022-09-14T17:41:21.532" v="38" actId="1076"/>
      <pc:docMkLst>
        <pc:docMk/>
      </pc:docMkLst>
      <pc:sldChg chg="modSp">
        <pc:chgData name="Missner, Samuel A" userId="S::smissner3@gatech.edu::a488782b-140e-4077-96f0-dcf6587c1901" providerId="AD" clId="Web-{65D399A5-B5A3-4543-9C89-91357A2B6CC9}" dt="2022-09-14T17:38:16.120" v="17" actId="20577"/>
        <pc:sldMkLst>
          <pc:docMk/>
          <pc:sldMk cId="0" sldId="257"/>
        </pc:sldMkLst>
        <pc:spChg chg="mod">
          <ac:chgData name="Missner, Samuel A" userId="S::smissner3@gatech.edu::a488782b-140e-4077-96f0-dcf6587c1901" providerId="AD" clId="Web-{65D399A5-B5A3-4543-9C89-91357A2B6CC9}" dt="2022-09-14T17:38:16.120" v="17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65D399A5-B5A3-4543-9C89-91357A2B6CC9}" dt="2022-09-14T17:38:11.718" v="15" actId="20577"/>
        <pc:sldMkLst>
          <pc:docMk/>
          <pc:sldMk cId="0" sldId="258"/>
        </pc:sldMkLst>
        <pc:spChg chg="mod">
          <ac:chgData name="Missner, Samuel A" userId="S::smissner3@gatech.edu::a488782b-140e-4077-96f0-dcf6587c1901" providerId="AD" clId="Web-{65D399A5-B5A3-4543-9C89-91357A2B6CC9}" dt="2022-09-14T17:38:11.718" v="15" actId="20577"/>
          <ac:spMkLst>
            <pc:docMk/>
            <pc:sldMk cId="0" sldId="258"/>
            <ac:spMk id="107" creationId="{00000000-0000-0000-0000-000000000000}"/>
          </ac:spMkLst>
        </pc:spChg>
      </pc:sldChg>
      <pc:sldChg chg="addSp modSp">
        <pc:chgData name="Missner, Samuel A" userId="S::smissner3@gatech.edu::a488782b-140e-4077-96f0-dcf6587c1901" providerId="AD" clId="Web-{65D399A5-B5A3-4543-9C89-91357A2B6CC9}" dt="2022-09-14T17:38:02.854" v="14" actId="1076"/>
        <pc:sldMkLst>
          <pc:docMk/>
          <pc:sldMk cId="0" sldId="259"/>
        </pc:sldMkLst>
        <pc:spChg chg="add mod">
          <ac:chgData name="Missner, Samuel A" userId="S::smissner3@gatech.edu::a488782b-140e-4077-96f0-dcf6587c1901" providerId="AD" clId="Web-{65D399A5-B5A3-4543-9C89-91357A2B6CC9}" dt="2022-09-14T17:38:02.854" v="14" actId="1076"/>
          <ac:spMkLst>
            <pc:docMk/>
            <pc:sldMk cId="0" sldId="259"/>
            <ac:spMk id="3" creationId="{8A0B0DC4-96FB-DE5B-F98D-81771AF305D7}"/>
          </ac:spMkLst>
        </pc:spChg>
      </pc:sldChg>
      <pc:sldChg chg="addSp modSp">
        <pc:chgData name="Missner, Samuel A" userId="S::smissner3@gatech.edu::a488782b-140e-4077-96f0-dcf6587c1901" providerId="AD" clId="Web-{65D399A5-B5A3-4543-9C89-91357A2B6CC9}" dt="2022-09-14T17:41:21.532" v="38" actId="1076"/>
        <pc:sldMkLst>
          <pc:docMk/>
          <pc:sldMk cId="0" sldId="262"/>
        </pc:sldMkLst>
        <pc:spChg chg="add mod">
          <ac:chgData name="Missner, Samuel A" userId="S::smissner3@gatech.edu::a488782b-140e-4077-96f0-dcf6587c1901" providerId="AD" clId="Web-{65D399A5-B5A3-4543-9C89-91357A2B6CC9}" dt="2022-09-14T17:41:21.532" v="38" actId="1076"/>
          <ac:spMkLst>
            <pc:docMk/>
            <pc:sldMk cId="0" sldId="262"/>
            <ac:spMk id="3" creationId="{522A87EC-F564-E4CD-4C80-D7453D06804C}"/>
          </ac:spMkLst>
        </pc:spChg>
      </pc:sldChg>
      <pc:sldChg chg="modSp">
        <pc:chgData name="Missner, Samuel A" userId="S::smissner3@gatech.edu::a488782b-140e-4077-96f0-dcf6587c1901" providerId="AD" clId="Web-{65D399A5-B5A3-4543-9C89-91357A2B6CC9}" dt="2022-09-14T17:40:20.514" v="19" actId="14100"/>
        <pc:sldMkLst>
          <pc:docMk/>
          <pc:sldMk cId="0" sldId="263"/>
        </pc:sldMkLst>
        <pc:spChg chg="mod">
          <ac:chgData name="Missner, Samuel A" userId="S::smissner3@gatech.edu::a488782b-140e-4077-96f0-dcf6587c1901" providerId="AD" clId="Web-{65D399A5-B5A3-4543-9C89-91357A2B6CC9}" dt="2022-09-14T17:40:13.670" v="18" actId="1076"/>
          <ac:spMkLst>
            <pc:docMk/>
            <pc:sldMk cId="0" sldId="263"/>
            <ac:spMk id="159" creationId="{00000000-0000-0000-0000-000000000000}"/>
          </ac:spMkLst>
        </pc:spChg>
        <pc:spChg chg="mod">
          <ac:chgData name="Missner, Samuel A" userId="S::smissner3@gatech.edu::a488782b-140e-4077-96f0-dcf6587c1901" providerId="AD" clId="Web-{65D399A5-B5A3-4543-9C89-91357A2B6CC9}" dt="2022-09-14T17:40:20.514" v="19" actId="14100"/>
          <ac:spMkLst>
            <pc:docMk/>
            <pc:sldMk cId="0" sldId="263"/>
            <ac:spMk id="167" creationId="{00000000-0000-0000-0000-000000000000}"/>
          </ac:spMkLst>
        </pc:spChg>
      </pc:sldChg>
    </pc:docChg>
  </pc:docChgLst>
  <pc:docChgLst>
    <pc:chgData name="Edwards, Douglas" userId="S::dedwards7@gatech.edu::c1a94ccf-7d62-4a44-bbe9-4639a4150ebf" providerId="AD" clId="Web-{919F77D0-FE68-4A5A-A8EF-3B1AF3383557}"/>
    <pc:docChg chg="modSld">
      <pc:chgData name="Edwards, Douglas" userId="S::dedwards7@gatech.edu::c1a94ccf-7d62-4a44-bbe9-4639a4150ebf" providerId="AD" clId="Web-{919F77D0-FE68-4A5A-A8EF-3B1AF3383557}" dt="2023-04-11T16:31:13.263" v="15"/>
      <pc:docMkLst>
        <pc:docMk/>
      </pc:docMkLst>
      <pc:sldChg chg="modNotes">
        <pc:chgData name="Edwards, Douglas" userId="S::dedwards7@gatech.edu::c1a94ccf-7d62-4a44-bbe9-4639a4150ebf" providerId="AD" clId="Web-{919F77D0-FE68-4A5A-A8EF-3B1AF3383557}" dt="2023-04-11T16:30:54.731" v="8"/>
        <pc:sldMkLst>
          <pc:docMk/>
          <pc:sldMk cId="0" sldId="259"/>
        </pc:sldMkLst>
      </pc:sldChg>
      <pc:sldChg chg="modNotes">
        <pc:chgData name="Edwards, Douglas" userId="S::dedwards7@gatech.edu::c1a94ccf-7d62-4a44-bbe9-4639a4150ebf" providerId="AD" clId="Web-{919F77D0-FE68-4A5A-A8EF-3B1AF3383557}" dt="2023-04-11T16:31:13.263" v="15"/>
        <pc:sldMkLst>
          <pc:docMk/>
          <pc:sldMk cId="2497248564" sldId="267"/>
        </pc:sldMkLst>
      </pc:sldChg>
    </pc:docChg>
  </pc:docChgLst>
  <pc:docChgLst>
    <pc:chgData name="Missner, Samuel A" userId="S::smissner3@gatech.edu::a488782b-140e-4077-96f0-dcf6587c1901" providerId="AD" clId="Web-{084027F5-87B8-4814-8F55-853091876B18}"/>
    <pc:docChg chg="delSld modSld sldOrd">
      <pc:chgData name="Missner, Samuel A" userId="S::smissner3@gatech.edu::a488782b-140e-4077-96f0-dcf6587c1901" providerId="AD" clId="Web-{084027F5-87B8-4814-8F55-853091876B18}" dt="2023-04-09T00:52:29.982" v="86"/>
      <pc:docMkLst>
        <pc:docMk/>
      </pc:docMkLst>
      <pc:sldChg chg="addSp delSp modSp">
        <pc:chgData name="Missner, Samuel A" userId="S::smissner3@gatech.edu::a488782b-140e-4077-96f0-dcf6587c1901" providerId="AD" clId="Web-{084027F5-87B8-4814-8F55-853091876B18}" dt="2023-04-09T00:45:38.313" v="11" actId="1076"/>
        <pc:sldMkLst>
          <pc:docMk/>
          <pc:sldMk cId="0" sldId="262"/>
        </pc:sldMkLst>
        <pc:picChg chg="add del mod">
          <ac:chgData name="Missner, Samuel A" userId="S::smissner3@gatech.edu::a488782b-140e-4077-96f0-dcf6587c1901" providerId="AD" clId="Web-{084027F5-87B8-4814-8F55-853091876B18}" dt="2023-04-09T00:45:25.672" v="6"/>
          <ac:picMkLst>
            <pc:docMk/>
            <pc:sldMk cId="0" sldId="262"/>
            <ac:picMk id="5" creationId="{96F9BBF4-E4D9-43E0-5EBA-E5065B30D3A2}"/>
          </ac:picMkLst>
        </pc:picChg>
        <pc:picChg chg="add mod">
          <ac:chgData name="Missner, Samuel A" userId="S::smissner3@gatech.edu::a488782b-140e-4077-96f0-dcf6587c1901" providerId="AD" clId="Web-{084027F5-87B8-4814-8F55-853091876B18}" dt="2023-04-09T00:45:38.313" v="11" actId="1076"/>
          <ac:picMkLst>
            <pc:docMk/>
            <pc:sldMk cId="0" sldId="262"/>
            <ac:picMk id="7" creationId="{C16771D3-5ADE-CD5B-DD77-0B70F6794B01}"/>
          </ac:picMkLst>
        </pc:picChg>
      </pc:sldChg>
      <pc:sldChg chg="addSp delSp modSp">
        <pc:chgData name="Missner, Samuel A" userId="S::smissner3@gatech.edu::a488782b-140e-4077-96f0-dcf6587c1901" providerId="AD" clId="Web-{084027F5-87B8-4814-8F55-853091876B18}" dt="2023-04-09T00:50:13.306" v="67" actId="20577"/>
        <pc:sldMkLst>
          <pc:docMk/>
          <pc:sldMk cId="0" sldId="263"/>
        </pc:sldMkLst>
        <pc:spChg chg="ord">
          <ac:chgData name="Missner, Samuel A" userId="S::smissner3@gatech.edu::a488782b-140e-4077-96f0-dcf6587c1901" providerId="AD" clId="Web-{084027F5-87B8-4814-8F55-853091876B18}" dt="2023-04-09T00:48:42.069" v="23"/>
          <ac:spMkLst>
            <pc:docMk/>
            <pc:sldMk cId="0" sldId="263"/>
            <ac:spMk id="157" creationId="{00000000-0000-0000-0000-000000000000}"/>
          </ac:spMkLst>
        </pc:spChg>
        <pc:spChg chg="mod ord">
          <ac:chgData name="Missner, Samuel A" userId="S::smissner3@gatech.edu::a488782b-140e-4077-96f0-dcf6587c1901" providerId="AD" clId="Web-{084027F5-87B8-4814-8F55-853091876B18}" dt="2023-04-09T00:50:13.306" v="67" actId="20577"/>
          <ac:spMkLst>
            <pc:docMk/>
            <pc:sldMk cId="0" sldId="263"/>
            <ac:spMk id="164" creationId="{00000000-0000-0000-0000-000000000000}"/>
          </ac:spMkLst>
        </pc:spChg>
        <pc:spChg chg="mod">
          <ac:chgData name="Missner, Samuel A" userId="S::smissner3@gatech.edu::a488782b-140e-4077-96f0-dcf6587c1901" providerId="AD" clId="Web-{084027F5-87B8-4814-8F55-853091876B18}" dt="2023-04-09T00:49:53.884" v="64" actId="1076"/>
          <ac:spMkLst>
            <pc:docMk/>
            <pc:sldMk cId="0" sldId="263"/>
            <ac:spMk id="165" creationId="{00000000-0000-0000-0000-000000000000}"/>
          </ac:spMkLst>
        </pc:spChg>
        <pc:spChg chg="mod">
          <ac:chgData name="Missner, Samuel A" userId="S::smissner3@gatech.edu::a488782b-140e-4077-96f0-dcf6587c1901" providerId="AD" clId="Web-{084027F5-87B8-4814-8F55-853091876B18}" dt="2023-04-09T00:48:58.288" v="26" actId="1076"/>
          <ac:spMkLst>
            <pc:docMk/>
            <pc:sldMk cId="0" sldId="263"/>
            <ac:spMk id="166" creationId="{00000000-0000-0000-0000-000000000000}"/>
          </ac:spMkLst>
        </pc:spChg>
        <pc:picChg chg="del">
          <ac:chgData name="Missner, Samuel A" userId="S::smissner3@gatech.edu::a488782b-140e-4077-96f0-dcf6587c1901" providerId="AD" clId="Web-{084027F5-87B8-4814-8F55-853091876B18}" dt="2023-04-09T00:48:24.990" v="18"/>
          <ac:picMkLst>
            <pc:docMk/>
            <pc:sldMk cId="0" sldId="263"/>
            <ac:picMk id="2" creationId="{DFAA7235-AB0C-D1C0-03E9-B1C727766B2D}"/>
          </ac:picMkLst>
        </pc:picChg>
        <pc:picChg chg="del">
          <ac:chgData name="Missner, Samuel A" userId="S::smissner3@gatech.edu::a488782b-140e-4077-96f0-dcf6587c1901" providerId="AD" clId="Web-{084027F5-87B8-4814-8F55-853091876B18}" dt="2023-04-09T00:48:24.897" v="17"/>
          <ac:picMkLst>
            <pc:docMk/>
            <pc:sldMk cId="0" sldId="263"/>
            <ac:picMk id="3" creationId="{F9956D90-4D5F-C902-A2F9-DC6CFF822360}"/>
          </ac:picMkLst>
        </pc:picChg>
        <pc:picChg chg="add mod ord">
          <ac:chgData name="Missner, Samuel A" userId="S::smissner3@gatech.edu::a488782b-140e-4077-96f0-dcf6587c1901" providerId="AD" clId="Web-{084027F5-87B8-4814-8F55-853091876B18}" dt="2023-04-09T00:48:49.725" v="25"/>
          <ac:picMkLst>
            <pc:docMk/>
            <pc:sldMk cId="0" sldId="263"/>
            <ac:picMk id="5" creationId="{6716147D-C3B3-1ADC-F291-64CB7F17B8A8}"/>
          </ac:picMkLst>
        </pc:picChg>
        <pc:picChg chg="del">
          <ac:chgData name="Missner, Samuel A" userId="S::smissner3@gatech.edu::a488782b-140e-4077-96f0-dcf6587c1901" providerId="AD" clId="Web-{084027F5-87B8-4814-8F55-853091876B18}" dt="2023-04-09T00:48:27.053" v="19"/>
          <ac:picMkLst>
            <pc:docMk/>
            <pc:sldMk cId="0" sldId="263"/>
            <ac:picMk id="162" creationId="{00000000-0000-0000-0000-000000000000}"/>
          </ac:picMkLst>
        </pc:picChg>
      </pc:sldChg>
      <pc:sldChg chg="del">
        <pc:chgData name="Missner, Samuel A" userId="S::smissner3@gatech.edu::a488782b-140e-4077-96f0-dcf6587c1901" providerId="AD" clId="Web-{084027F5-87B8-4814-8F55-853091876B18}" dt="2023-04-09T00:47:46.536" v="12"/>
        <pc:sldMkLst>
          <pc:docMk/>
          <pc:sldMk cId="0" sldId="265"/>
        </pc:sldMkLst>
      </pc:sldChg>
      <pc:sldChg chg="addSp delSp modSp ord modNotes">
        <pc:chgData name="Missner, Samuel A" userId="S::smissner3@gatech.edu::a488782b-140e-4077-96f0-dcf6587c1901" providerId="AD" clId="Web-{084027F5-87B8-4814-8F55-853091876B18}" dt="2023-04-09T00:52:29.982" v="86"/>
        <pc:sldMkLst>
          <pc:docMk/>
          <pc:sldMk cId="4233766596" sldId="266"/>
        </pc:sldMkLst>
        <pc:picChg chg="add mod">
          <ac:chgData name="Missner, Samuel A" userId="S::smissner3@gatech.edu::a488782b-140e-4077-96f0-dcf6587c1901" providerId="AD" clId="Web-{084027F5-87B8-4814-8F55-853091876B18}" dt="2023-04-09T00:51:12.777" v="73" actId="1076"/>
          <ac:picMkLst>
            <pc:docMk/>
            <pc:sldMk cId="4233766596" sldId="266"/>
            <ac:picMk id="2" creationId="{A3B01FCA-1490-8653-4A5B-00622F3B72A6}"/>
          </ac:picMkLst>
        </pc:picChg>
        <pc:picChg chg="add mod">
          <ac:chgData name="Missner, Samuel A" userId="S::smissner3@gatech.edu::a488782b-140e-4077-96f0-dcf6587c1901" providerId="AD" clId="Web-{084027F5-87B8-4814-8F55-853091876B18}" dt="2023-04-09T00:51:41.434" v="80" actId="1076"/>
          <ac:picMkLst>
            <pc:docMk/>
            <pc:sldMk cId="4233766596" sldId="266"/>
            <ac:picMk id="3" creationId="{797CC6B1-8E32-C82D-568D-B457CD47909B}"/>
          </ac:picMkLst>
        </pc:picChg>
        <pc:picChg chg="del">
          <ac:chgData name="Missner, Samuel A" userId="S::smissner3@gatech.edu::a488782b-140e-4077-96f0-dcf6587c1901" providerId="AD" clId="Web-{084027F5-87B8-4814-8F55-853091876B18}" dt="2023-04-09T00:51:15.621" v="74"/>
          <ac:picMkLst>
            <pc:docMk/>
            <pc:sldMk cId="4233766596" sldId="266"/>
            <ac:picMk id="4" creationId="{8FB3B7C8-9997-C45E-85C8-C1A047B85563}"/>
          </ac:picMkLst>
        </pc:picChg>
        <pc:picChg chg="del">
          <ac:chgData name="Missner, Samuel A" userId="S::smissner3@gatech.edu::a488782b-140e-4077-96f0-dcf6587c1901" providerId="AD" clId="Web-{084027F5-87B8-4814-8F55-853091876B18}" dt="2023-04-09T00:51:06.542" v="71"/>
          <ac:picMkLst>
            <pc:docMk/>
            <pc:sldMk cId="4233766596" sldId="266"/>
            <ac:picMk id="5" creationId="{0758E7D0-F96F-157B-0C11-47D05D2B5E49}"/>
          </ac:picMkLst>
        </pc:picChg>
      </pc:sldChg>
      <pc:sldChg chg="del">
        <pc:chgData name="Missner, Samuel A" userId="S::smissner3@gatech.edu::a488782b-140e-4077-96f0-dcf6587c1901" providerId="AD" clId="Web-{084027F5-87B8-4814-8F55-853091876B18}" dt="2023-04-09T00:39:57.990" v="0"/>
        <pc:sldMkLst>
          <pc:docMk/>
          <pc:sldMk cId="3930902945" sldId="268"/>
        </pc:sldMkLst>
      </pc:sldChg>
    </pc:docChg>
  </pc:docChgLst>
  <pc:docChgLst>
    <pc:chgData name="Missner, Samuel A" userId="S::smissner3@gatech.edu::a488782b-140e-4077-96f0-dcf6587c1901" providerId="AD" clId="Web-{8B230348-1D4F-4E36-9744-5E3A000C0DBB}"/>
    <pc:docChg chg="modSld">
      <pc:chgData name="Missner, Samuel A" userId="S::smissner3@gatech.edu::a488782b-140e-4077-96f0-dcf6587c1901" providerId="AD" clId="Web-{8B230348-1D4F-4E36-9744-5E3A000C0DBB}" dt="2023-04-13T15:21:22.776" v="9"/>
      <pc:docMkLst>
        <pc:docMk/>
      </pc:docMkLst>
      <pc:sldChg chg="addSp delSp modSp addAnim delAnim modAnim">
        <pc:chgData name="Missner, Samuel A" userId="S::smissner3@gatech.edu::a488782b-140e-4077-96f0-dcf6587c1901" providerId="AD" clId="Web-{8B230348-1D4F-4E36-9744-5E3A000C0DBB}" dt="2023-04-13T15:21:22.776" v="9"/>
        <pc:sldMkLst>
          <pc:docMk/>
          <pc:sldMk cId="0" sldId="264"/>
        </pc:sldMkLst>
        <pc:picChg chg="add mod">
          <ac:chgData name="Missner, Samuel A" userId="S::smissner3@gatech.edu::a488782b-140e-4077-96f0-dcf6587c1901" providerId="AD" clId="Web-{8B230348-1D4F-4E36-9744-5E3A000C0DBB}" dt="2023-04-13T15:20:23.978" v="2" actId="1076"/>
          <ac:picMkLst>
            <pc:docMk/>
            <pc:sldMk cId="0" sldId="264"/>
            <ac:picMk id="2" creationId="{292F8E31-8344-4D3C-0C73-ABD1AB096AAC}"/>
          </ac:picMkLst>
        </pc:picChg>
        <pc:picChg chg="del">
          <ac:chgData name="Missner, Samuel A" userId="S::smissner3@gatech.edu::a488782b-140e-4077-96f0-dcf6587c1901" providerId="AD" clId="Web-{8B230348-1D4F-4E36-9744-5E3A000C0DBB}" dt="2023-04-13T15:20:16.977" v="0"/>
          <ac:picMkLst>
            <pc:docMk/>
            <pc:sldMk cId="0" sldId="264"/>
            <ac:picMk id="3" creationId="{DD135273-55AD-0E17-4B72-533CEC21CF28}"/>
          </ac:picMkLst>
        </pc:picChg>
        <pc:picChg chg="del">
          <ac:chgData name="Missner, Samuel A" userId="S::smissner3@gatech.edu::a488782b-140e-4077-96f0-dcf6587c1901" providerId="AD" clId="Web-{8B230348-1D4F-4E36-9744-5E3A000C0DBB}" dt="2023-04-13T15:21:01.869" v="3"/>
          <ac:picMkLst>
            <pc:docMk/>
            <pc:sldMk cId="0" sldId="264"/>
            <ac:picMk id="4" creationId="{375164F7-2F09-B6AE-B8B3-738E94D01A53}"/>
          </ac:picMkLst>
        </pc:picChg>
        <pc:picChg chg="add mod">
          <ac:chgData name="Missner, Samuel A" userId="S::smissner3@gatech.edu::a488782b-140e-4077-96f0-dcf6587c1901" providerId="AD" clId="Web-{8B230348-1D4F-4E36-9744-5E3A000C0DBB}" dt="2023-04-13T15:21:12.276" v="7" actId="1076"/>
          <ac:picMkLst>
            <pc:docMk/>
            <pc:sldMk cId="0" sldId="264"/>
            <ac:picMk id="6" creationId="{72E53051-973F-CC93-C0DA-DCCCA27344A8}"/>
          </ac:picMkLst>
        </pc:picChg>
      </pc:sldChg>
    </pc:docChg>
  </pc:docChgLst>
  <pc:docChgLst>
    <pc:chgData name="Missner, Samuel A" userId="S::smissner3@gatech.edu::a488782b-140e-4077-96f0-dcf6587c1901" providerId="AD" clId="Web-{ECE4C918-BD9F-47B2-BF48-ED45D5FAD99D}"/>
    <pc:docChg chg="modSld">
      <pc:chgData name="Missner, Samuel A" userId="S::smissner3@gatech.edu::a488782b-140e-4077-96f0-dcf6587c1901" providerId="AD" clId="Web-{ECE4C918-BD9F-47B2-BF48-ED45D5FAD99D}" dt="2022-09-15T17:04:56.442" v="53"/>
      <pc:docMkLst>
        <pc:docMk/>
      </pc:docMkLst>
      <pc:sldChg chg="modSp">
        <pc:chgData name="Missner, Samuel A" userId="S::smissner3@gatech.edu::a488782b-140e-4077-96f0-dcf6587c1901" providerId="AD" clId="Web-{ECE4C918-BD9F-47B2-BF48-ED45D5FAD99D}" dt="2022-09-15T17:04:56.442" v="53"/>
        <pc:sldMkLst>
          <pc:docMk/>
          <pc:sldMk cId="0" sldId="260"/>
        </pc:sldMkLst>
        <pc:graphicFrameChg chg="mod modGraphic">
          <ac:chgData name="Missner, Samuel A" userId="S::smissner3@gatech.edu::a488782b-140e-4077-96f0-dcf6587c1901" providerId="AD" clId="Web-{ECE4C918-BD9F-47B2-BF48-ED45D5FAD99D}" dt="2022-09-15T17:04:56.442" v="53"/>
          <ac:graphicFrameMkLst>
            <pc:docMk/>
            <pc:sldMk cId="0" sldId="260"/>
            <ac:graphicFrameMk id="127" creationId="{00000000-0000-0000-0000-000000000000}"/>
          </ac:graphicFrameMkLst>
        </pc:graphicFrameChg>
        <pc:graphicFrameChg chg="mod modGraphic">
          <ac:chgData name="Missner, Samuel A" userId="S::smissner3@gatech.edu::a488782b-140e-4077-96f0-dcf6587c1901" providerId="AD" clId="Web-{ECE4C918-BD9F-47B2-BF48-ED45D5FAD99D}" dt="2022-09-15T17:04:42.097" v="33"/>
          <ac:graphicFrameMkLst>
            <pc:docMk/>
            <pc:sldMk cId="0" sldId="260"/>
            <ac:graphicFrameMk id="128" creationId="{00000000-0000-0000-0000-000000000000}"/>
          </ac:graphicFrameMkLst>
        </pc:graphicFrameChg>
      </pc:sldChg>
    </pc:docChg>
  </pc:docChgLst>
  <pc:docChgLst>
    <pc:chgData name="Missner, Samuel" userId="S::smissner3@gatech.edu::a488782b-140e-4077-96f0-dcf6587c1901" providerId="AD" clId="Web-{414C3A6D-9838-47B0-B11C-324DB6060C82}"/>
    <pc:docChg chg="modSld">
      <pc:chgData name="Missner, Samuel" userId="S::smissner3@gatech.edu::a488782b-140e-4077-96f0-dcf6587c1901" providerId="AD" clId="Web-{414C3A6D-9838-47B0-B11C-324DB6060C82}" dt="2023-05-24T00:27:18.452" v="1" actId="1076"/>
      <pc:docMkLst>
        <pc:docMk/>
      </pc:docMkLst>
      <pc:sldChg chg="modSp">
        <pc:chgData name="Missner, Samuel" userId="S::smissner3@gatech.edu::a488782b-140e-4077-96f0-dcf6587c1901" providerId="AD" clId="Web-{414C3A6D-9838-47B0-B11C-324DB6060C82}" dt="2023-05-24T00:27:18.452" v="1" actId="1076"/>
        <pc:sldMkLst>
          <pc:docMk/>
          <pc:sldMk cId="2497248564" sldId="267"/>
        </pc:sldMkLst>
        <pc:picChg chg="mod">
          <ac:chgData name="Missner, Samuel" userId="S::smissner3@gatech.edu::a488782b-140e-4077-96f0-dcf6587c1901" providerId="AD" clId="Web-{414C3A6D-9838-47B0-B11C-324DB6060C82}" dt="2023-05-24T00:27:18.452" v="1" actId="1076"/>
          <ac:picMkLst>
            <pc:docMk/>
            <pc:sldMk cId="2497248564" sldId="267"/>
            <ac:picMk id="5" creationId="{7BE81694-4F34-CED2-4A69-45491F4BF81C}"/>
          </ac:picMkLst>
        </pc:picChg>
      </pc:sldChg>
    </pc:docChg>
  </pc:docChgLst>
  <pc:docChgLst>
    <pc:chgData name="Missner, Samuel" userId="S::smissner3@gatech.edu::a488782b-140e-4077-96f0-dcf6587c1901" providerId="AD" clId="Web-{BD9FAA33-0465-4CC6-BE94-5E3DD3896833}"/>
    <pc:docChg chg="modSld">
      <pc:chgData name="Missner, Samuel" userId="S::smissner3@gatech.edu::a488782b-140e-4077-96f0-dcf6587c1901" providerId="AD" clId="Web-{BD9FAA33-0465-4CC6-BE94-5E3DD3896833}" dt="2023-05-24T00:17:59.643" v="31" actId="20577"/>
      <pc:docMkLst>
        <pc:docMk/>
      </pc:docMkLst>
      <pc:sldChg chg="modSp">
        <pc:chgData name="Missner, Samuel" userId="S::smissner3@gatech.edu::a488782b-140e-4077-96f0-dcf6587c1901" providerId="AD" clId="Web-{BD9FAA33-0465-4CC6-BE94-5E3DD3896833}" dt="2023-05-24T00:17:59.643" v="31" actId="20577"/>
        <pc:sldMkLst>
          <pc:docMk/>
          <pc:sldMk cId="0" sldId="257"/>
        </pc:sldMkLst>
        <pc:spChg chg="mod">
          <ac:chgData name="Missner, Samuel" userId="S::smissner3@gatech.edu::a488782b-140e-4077-96f0-dcf6587c1901" providerId="AD" clId="Web-{BD9FAA33-0465-4CC6-BE94-5E3DD3896833}" dt="2023-05-24T00:17:59.643" v="31" actId="20577"/>
          <ac:spMkLst>
            <pc:docMk/>
            <pc:sldMk cId="0" sldId="257"/>
            <ac:spMk id="91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47897AF7-D837-45F5-8544-441B3ADD2F7C}"/>
    <pc:docChg chg="modSld">
      <pc:chgData name="Missner, Samuel A" userId="S::smissner3@gatech.edu::a488782b-140e-4077-96f0-dcf6587c1901" providerId="AD" clId="Web-{47897AF7-D837-45F5-8544-441B3ADD2F7C}" dt="2023-04-06T16:09:56.134" v="22" actId="20577"/>
      <pc:docMkLst>
        <pc:docMk/>
      </pc:docMkLst>
      <pc:sldChg chg="modSp">
        <pc:chgData name="Missner, Samuel A" userId="S::smissner3@gatech.edu::a488782b-140e-4077-96f0-dcf6587c1901" providerId="AD" clId="Web-{47897AF7-D837-45F5-8544-441B3ADD2F7C}" dt="2023-04-06T16:08:01.490" v="6" actId="14100"/>
        <pc:sldMkLst>
          <pc:docMk/>
          <pc:sldMk cId="0" sldId="263"/>
        </pc:sldMkLst>
        <pc:spChg chg="mod">
          <ac:chgData name="Missner, Samuel A" userId="S::smissner3@gatech.edu::a488782b-140e-4077-96f0-dcf6587c1901" providerId="AD" clId="Web-{47897AF7-D837-45F5-8544-441B3ADD2F7C}" dt="2023-04-06T16:07:50.083" v="3" actId="1076"/>
          <ac:spMkLst>
            <pc:docMk/>
            <pc:sldMk cId="0" sldId="263"/>
            <ac:spMk id="159" creationId="{00000000-0000-0000-0000-000000000000}"/>
          </ac:spMkLst>
        </pc:spChg>
        <pc:spChg chg="mod">
          <ac:chgData name="Missner, Samuel A" userId="S::smissner3@gatech.edu::a488782b-140e-4077-96f0-dcf6587c1901" providerId="AD" clId="Web-{47897AF7-D837-45F5-8544-441B3ADD2F7C}" dt="2023-04-06T16:07:29.239" v="2" actId="1076"/>
          <ac:spMkLst>
            <pc:docMk/>
            <pc:sldMk cId="0" sldId="263"/>
            <ac:spMk id="164" creationId="{00000000-0000-0000-0000-000000000000}"/>
          </ac:spMkLst>
        </pc:spChg>
        <pc:spChg chg="mod">
          <ac:chgData name="Missner, Samuel A" userId="S::smissner3@gatech.edu::a488782b-140e-4077-96f0-dcf6587c1901" providerId="AD" clId="Web-{47897AF7-D837-45F5-8544-441B3ADD2F7C}" dt="2023-04-06T16:07:26.473" v="1" actId="1076"/>
          <ac:spMkLst>
            <pc:docMk/>
            <pc:sldMk cId="0" sldId="263"/>
            <ac:spMk id="165" creationId="{00000000-0000-0000-0000-000000000000}"/>
          </ac:spMkLst>
        </pc:spChg>
        <pc:spChg chg="mod">
          <ac:chgData name="Missner, Samuel A" userId="S::smissner3@gatech.edu::a488782b-140e-4077-96f0-dcf6587c1901" providerId="AD" clId="Web-{47897AF7-D837-45F5-8544-441B3ADD2F7C}" dt="2023-04-06T16:07:22.004" v="0" actId="1076"/>
          <ac:spMkLst>
            <pc:docMk/>
            <pc:sldMk cId="0" sldId="263"/>
            <ac:spMk id="166" creationId="{00000000-0000-0000-0000-000000000000}"/>
          </ac:spMkLst>
        </pc:spChg>
        <pc:spChg chg="mod">
          <ac:chgData name="Missner, Samuel A" userId="S::smissner3@gatech.edu::a488782b-140e-4077-96f0-dcf6587c1901" providerId="AD" clId="Web-{47897AF7-D837-45F5-8544-441B3ADD2F7C}" dt="2023-04-06T16:08:01.490" v="6" actId="14100"/>
          <ac:spMkLst>
            <pc:docMk/>
            <pc:sldMk cId="0" sldId="263"/>
            <ac:spMk id="167" creationId="{00000000-0000-0000-0000-000000000000}"/>
          </ac:spMkLst>
        </pc:spChg>
      </pc:sldChg>
      <pc:sldChg chg="modSp">
        <pc:chgData name="Missner, Samuel A" userId="S::smissner3@gatech.edu::a488782b-140e-4077-96f0-dcf6587c1901" providerId="AD" clId="Web-{47897AF7-D837-45F5-8544-441B3ADD2F7C}" dt="2023-04-06T16:09:56.134" v="22" actId="20577"/>
        <pc:sldMkLst>
          <pc:docMk/>
          <pc:sldMk cId="0" sldId="265"/>
        </pc:sldMkLst>
        <pc:spChg chg="mod">
          <ac:chgData name="Missner, Samuel A" userId="S::smissner3@gatech.edu::a488782b-140e-4077-96f0-dcf6587c1901" providerId="AD" clId="Web-{47897AF7-D837-45F5-8544-441B3ADD2F7C}" dt="2023-04-06T16:09:56.134" v="22" actId="20577"/>
          <ac:spMkLst>
            <pc:docMk/>
            <pc:sldMk cId="0" sldId="265"/>
            <ac:spMk id="189" creationId="{00000000-0000-0000-0000-000000000000}"/>
          </ac:spMkLst>
        </pc:spChg>
      </pc:sldChg>
    </pc:docChg>
  </pc:docChgLst>
  <pc:docChgLst>
    <pc:chgData name="Missner, Samuel A" userId="S::smissner3@gatech.edu::a488782b-140e-4077-96f0-dcf6587c1901" providerId="AD" clId="Web-{A18D162E-A794-46BA-B087-C9FA85A32593}"/>
    <pc:docChg chg="sldOrd">
      <pc:chgData name="Missner, Samuel A" userId="S::smissner3@gatech.edu::a488782b-140e-4077-96f0-dcf6587c1901" providerId="AD" clId="Web-{A18D162E-A794-46BA-B087-C9FA85A32593}" dt="2023-02-15T17:36:06.423" v="0"/>
      <pc:docMkLst>
        <pc:docMk/>
      </pc:docMkLst>
      <pc:sldChg chg="ord">
        <pc:chgData name="Missner, Samuel A" userId="S::smissner3@gatech.edu::a488782b-140e-4077-96f0-dcf6587c1901" providerId="AD" clId="Web-{A18D162E-A794-46BA-B087-C9FA85A32593}" dt="2023-02-15T17:36:06.423" v="0"/>
        <pc:sldMkLst>
          <pc:docMk/>
          <pc:sldMk cId="4233766596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arsketch.gatech.edu/earsketch2/?sharing=JdoLrveJlcUu_EO4voZ45w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arsketch.gatech.edu/earsketch2/?sharing=vbnmde3ZQ4bXyMGE6aL2cw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RmRr3Z8Zv8&amp;t=503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RmRr3Z8Zv8&amp;t=503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arsketch.gatech.edu/earsketch2/?sharing=ihXUF3yCjUnLyCpyLe2WMA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4336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Class Activity</a:t>
            </a:r>
            <a:endParaRPr>
              <a:hlinkClick r:id="rId3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Solution</a:t>
            </a:r>
            <a:endParaRPr>
              <a:hlinkClick r:id="rId4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" u="sng" dirty="0">
              <a:solidFill>
                <a:srgbClr val="2200CC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" u="sng" dirty="0">
              <a:solidFill>
                <a:srgbClr val="22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281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c7466bc3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1c7466bc38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u="sng">
                <a:solidFill>
                  <a:srgbClr val="0563C1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https://www.youtube.com/watch?v=dRmRr3Z8Zv8&amp;t=503s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indent="0">
              <a:buNone/>
            </a:pPr>
            <a:r>
              <a:rPr lang="en-US"/>
              <a:t>(Play Video 1: 8:23-9:32)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1c7466bc3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1c7466bc38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" u="sng">
                <a:solidFill>
                  <a:srgbClr val="0563C1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https://www.youtube.com/watch?v=dRmRr3Z8Zv8&amp;t=503s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indent="0">
              <a:buNone/>
            </a:pPr>
            <a:r>
              <a:rPr lang="en-US"/>
              <a:t>(Play Video 2: 0:00-0:50)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6383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Emphasize why we want to use repetition in music and code (what if we wanted to repeat this part 100 times?)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Demonstration Script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"/>
              <a:t>ES Link: https://earsketch.gatech.edu/earsketch2/?sharing=nC4dUk8ID8PRstmDPW1-uGeb_wyn2SomSzyqiuOlh_U</a:t>
            </a:r>
          </a:p>
        </p:txBody>
      </p:sp>
    </p:spTree>
    <p:extLst>
      <p:ext uri="{BB962C8B-B14F-4D97-AF65-F5344CB8AC3E}">
        <p14:creationId xmlns:p14="http://schemas.microsoft.com/office/powerpoint/2010/main" val="2391034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7fff6a0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127fff6a08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This does the same thing as the previous code but is more succinct and easy to understand at a glance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2" name="Google Shape;62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5" name="Google Shape;65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9" name="Google Shape;19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4" name="Google Shape;2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7" name="Google Shape;27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3" name="Google Shape;43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7" name="Google Shape;47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4" name="Google Shape;54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fcpPVu6kKiA?feature=oembed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Gl9GtO_vQxw?feature=oembed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9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950" y="286300"/>
            <a:ext cx="8834100" cy="2664225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5" name="Google Shape;75;p1"/>
          <p:cNvSpPr/>
          <p:nvPr/>
        </p:nvSpPr>
        <p:spPr>
          <a:xfrm>
            <a:off x="-7975" y="3116075"/>
            <a:ext cx="9152100" cy="202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1355400" y="739951"/>
            <a:ext cx="6433200" cy="17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Looping in EarSketch</a:t>
            </a:r>
            <a:endParaRPr sz="32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Duration : </a:t>
            </a:r>
            <a:r>
              <a:rPr lang="en" sz="210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100</a:t>
            </a:r>
            <a:r>
              <a:rPr lang="en" sz="21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 min</a:t>
            </a:r>
            <a:endParaRPr sz="21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lang="en-US" sz="110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ctr">
              <a:buSzPts val="1700"/>
            </a:pP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lang="en"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78" name="Google Shape;7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0911" y="3271792"/>
            <a:ext cx="5186293" cy="66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69050" y="3603176"/>
            <a:ext cx="2682201" cy="95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37918" y="4191429"/>
            <a:ext cx="2147983" cy="66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4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149015" y="1349903"/>
            <a:ext cx="6872724" cy="3350650"/>
          </a:xfrm>
          <a:prstGeom prst="rect">
            <a:avLst/>
          </a:prstGeom>
          <a:noFill/>
          <a:ln w="76200" cap="flat" cmpd="sng">
            <a:solidFill>
              <a:srgbClr val="FFCD2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7" name="Google Shape;157;p24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F5AE3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8" name="Google Shape;158;p24"/>
          <p:cNvSpPr txBox="1">
            <a:spLocks noGrp="1"/>
          </p:cNvSpPr>
          <p:nvPr>
            <p:ph type="title"/>
          </p:nvPr>
        </p:nvSpPr>
        <p:spPr>
          <a:xfrm>
            <a:off x="1281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The Range Function Continued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9" name="Google Shape;159;p24"/>
          <p:cNvSpPr txBox="1"/>
          <p:nvPr/>
        </p:nvSpPr>
        <p:spPr>
          <a:xfrm>
            <a:off x="2072192" y="1390525"/>
            <a:ext cx="1803000" cy="1046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SzPts val="1400"/>
            </a:pPr>
            <a:r>
              <a:rPr lang="en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rPr>
              <a:t>This variable  increases by one every time the loop repeats</a:t>
            </a:r>
            <a:endParaRPr sz="1400" b="0" i="0" u="none" strike="noStrike" cap="none">
              <a:solidFill>
                <a:schemeClr val="dk1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60" name="Google Shape;160;p24"/>
          <p:cNvSpPr txBox="1"/>
          <p:nvPr/>
        </p:nvSpPr>
        <p:spPr>
          <a:xfrm>
            <a:off x="4125362" y="3773528"/>
            <a:ext cx="2383500" cy="83096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SzPts val="1400"/>
            </a:pPr>
            <a:r>
              <a:rPr lang="en" dirty="0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rPr>
              <a:t>By using a variable, the measure in </a:t>
            </a:r>
            <a:r>
              <a:rPr lang="en" dirty="0" err="1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rPr>
              <a:t>makeBeat</a:t>
            </a:r>
            <a:r>
              <a:rPr lang="en" dirty="0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rPr>
              <a:t>() repeats from 1 to 8</a:t>
            </a:r>
            <a:endParaRPr lang="en" sz="1400" b="0" i="0" u="none" strike="noStrike" cap="none" dirty="0">
              <a:solidFill>
                <a:schemeClr val="dk1"/>
              </a:solidFill>
              <a:latin typeface="Francois One"/>
              <a:ea typeface="Francois One"/>
              <a:cs typeface="Francois One"/>
            </a:endParaRPr>
          </a:p>
        </p:txBody>
      </p:sp>
      <p:sp>
        <p:nvSpPr>
          <p:cNvPr id="161" name="Google Shape;161;p2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Unit 2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pic>
        <p:nvPicPr>
          <p:cNvPr id="4" name="Picture 2" descr="Text&#10;&#10;Description automatically generated">
            <a:extLst>
              <a:ext uri="{FF2B5EF4-FFF2-40B4-BE49-F238E27FC236}">
                <a16:creationId xmlns:a16="http://schemas.microsoft.com/office/drawing/2014/main" id="{3FB72E43-F8E9-49B6-45C6-0903007E28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sp>
        <p:nvSpPr>
          <p:cNvPr id="165" name="Google Shape;165;p24"/>
          <p:cNvSpPr/>
          <p:nvPr/>
        </p:nvSpPr>
        <p:spPr>
          <a:xfrm rot="18300000" flipH="1">
            <a:off x="4540505" y="2575490"/>
            <a:ext cx="510900" cy="160800"/>
          </a:xfrm>
          <a:prstGeom prst="rightArrow">
            <a:avLst>
              <a:gd name="adj1" fmla="val 16282"/>
              <a:gd name="adj2" fmla="val 50000"/>
            </a:avLst>
          </a:prstGeom>
          <a:solidFill>
            <a:schemeClr val="dk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4"/>
          <p:cNvSpPr/>
          <p:nvPr/>
        </p:nvSpPr>
        <p:spPr>
          <a:xfrm rot="5400000">
            <a:off x="2895717" y="2513569"/>
            <a:ext cx="326319" cy="177735"/>
          </a:xfrm>
          <a:prstGeom prst="rightArrow">
            <a:avLst>
              <a:gd name="adj1" fmla="val 0"/>
              <a:gd name="adj2" fmla="val 50000"/>
            </a:avLst>
          </a:prstGeom>
          <a:solidFill>
            <a:schemeClr val="dk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716147D-C3B3-1ADC-F291-64CB7F17B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12" y="2852811"/>
            <a:ext cx="6675461" cy="639028"/>
          </a:xfrm>
          <a:prstGeom prst="rect">
            <a:avLst/>
          </a:prstGeom>
        </p:spPr>
      </p:pic>
      <p:sp>
        <p:nvSpPr>
          <p:cNvPr id="166" name="Google Shape;166;p24"/>
          <p:cNvSpPr/>
          <p:nvPr/>
        </p:nvSpPr>
        <p:spPr>
          <a:xfrm rot="5400000" flipH="1">
            <a:off x="4848946" y="3511572"/>
            <a:ext cx="387233" cy="136679"/>
          </a:xfrm>
          <a:prstGeom prst="rightArrow">
            <a:avLst>
              <a:gd name="adj1" fmla="val 0"/>
              <a:gd name="adj2" fmla="val 50000"/>
            </a:avLst>
          </a:prstGeom>
          <a:solidFill>
            <a:schemeClr val="dk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4"/>
          <p:cNvSpPr txBox="1"/>
          <p:nvPr/>
        </p:nvSpPr>
        <p:spPr>
          <a:xfrm>
            <a:off x="4940011" y="1375407"/>
            <a:ext cx="1619100" cy="147729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SzPts val="1400"/>
            </a:pPr>
            <a:r>
              <a:rPr lang="en">
                <a:solidFill>
                  <a:schemeClr val="dk1"/>
                </a:solidFill>
                <a:latin typeface="Francois One"/>
                <a:ea typeface="Francois One"/>
                <a:cs typeface="Francois One"/>
                <a:sym typeface="Francois One"/>
              </a:rPr>
              <a:t>This loop will repeat 8 times, starting at measure 1 and stopping before measure 9</a:t>
            </a:r>
            <a:endParaRPr lang="en" sz="1400" b="0" i="0" u="none" strike="noStrike" cap="none">
              <a:solidFill>
                <a:schemeClr val="dk1"/>
              </a:solidFill>
              <a:latin typeface="Francois One"/>
              <a:ea typeface="Francois One"/>
              <a:cs typeface="Francois One"/>
            </a:endParaRPr>
          </a:p>
        </p:txBody>
      </p:sp>
    </p:spTree>
    <p:extLst>
      <p:ext uri="{BB962C8B-B14F-4D97-AF65-F5344CB8AC3E}">
        <p14:creationId xmlns:p14="http://schemas.microsoft.com/office/powerpoint/2010/main" val="316865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 animBg="1"/>
      <p:bldP spid="160" grpId="0" animBg="1"/>
      <p:bldP spid="165" grpId="0" animBg="1"/>
      <p:bldP spid="167" grpId="0" animBg="1"/>
      <p:bldP spid="166" grpId="0" animBg="1"/>
      <p:bldP spid="1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3" name="Google Shape;173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Code Editing</a:t>
            </a:r>
            <a:endParaRPr sz="3000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4" name="Google Shape;174;p15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 dirty="0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 dirty="0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700" dirty="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 dirty="0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 dirty="0"/>
          </a:p>
        </p:txBody>
      </p:sp>
      <p:pic>
        <p:nvPicPr>
          <p:cNvPr id="175" name="Google Shape;175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42069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6" name="Google Shape;176;p15"/>
          <p:cNvSpPr/>
          <p:nvPr/>
        </p:nvSpPr>
        <p:spPr>
          <a:xfrm rot="10800000">
            <a:off x="134225" y="4677550"/>
            <a:ext cx="42453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5"/>
          <p:cNvSpPr txBox="1"/>
          <p:nvPr/>
        </p:nvSpPr>
        <p:spPr>
          <a:xfrm>
            <a:off x="186550" y="1154850"/>
            <a:ext cx="42069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Edit the provided code to replace similar lines of code with loops</a:t>
            </a:r>
            <a:endParaRPr sz="210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8" name="Google Shape;178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4592625" y="1134350"/>
            <a:ext cx="42069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9" name="Google Shape;179;p15"/>
          <p:cNvSpPr/>
          <p:nvPr/>
        </p:nvSpPr>
        <p:spPr>
          <a:xfrm rot="10800000">
            <a:off x="4572000" y="4673925"/>
            <a:ext cx="42453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2" descr="Text&#10;&#10;Description automatically generated">
            <a:extLst>
              <a:ext uri="{FF2B5EF4-FFF2-40B4-BE49-F238E27FC236}">
                <a16:creationId xmlns:a16="http://schemas.microsoft.com/office/drawing/2014/main" id="{5F5F9CE2-0234-6FCB-8C1B-68D91A383D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pic>
        <p:nvPicPr>
          <p:cNvPr id="2" name="Picture 5" descr="Text&#10;&#10;Description automatically generated">
            <a:extLst>
              <a:ext uri="{FF2B5EF4-FFF2-40B4-BE49-F238E27FC236}">
                <a16:creationId xmlns:a16="http://schemas.microsoft.com/office/drawing/2014/main" id="{292F8E31-8344-4D3C-0C73-ABD1AB096A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640" y="1835061"/>
            <a:ext cx="2743200" cy="2866899"/>
          </a:xfrm>
          <a:prstGeom prst="rect">
            <a:avLst/>
          </a:prstGeom>
        </p:spPr>
      </p:pic>
      <p:pic>
        <p:nvPicPr>
          <p:cNvPr id="6" name="Picture 6" descr="Table&#10;&#10;Description automatically generated">
            <a:extLst>
              <a:ext uri="{FF2B5EF4-FFF2-40B4-BE49-F238E27FC236}">
                <a16:creationId xmlns:a16="http://schemas.microsoft.com/office/drawing/2014/main" id="{72E53051-973F-CC93-C0DA-DCCCA27344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5189" y="1132823"/>
            <a:ext cx="2293568" cy="354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28008" y="1432257"/>
            <a:ext cx="8745624" cy="320377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7" name="Google Shape;187;p1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88" name="Google Shape;188;p19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EVALUATE: Drum Challenge</a:t>
            </a:r>
            <a:endParaRPr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1" name="Google Shape;191;p19"/>
          <p:cNvSpPr/>
          <p:nvPr/>
        </p:nvSpPr>
        <p:spPr>
          <a:xfrm rot="10800000">
            <a:off x="141525" y="4387375"/>
            <a:ext cx="8825700" cy="22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2" descr="Text&#10;&#10;Description automatically generated">
            <a:extLst>
              <a:ext uri="{FF2B5EF4-FFF2-40B4-BE49-F238E27FC236}">
                <a16:creationId xmlns:a16="http://schemas.microsoft.com/office/drawing/2014/main" id="{6AB291BA-CD12-6045-EA88-AD6C0AF9D9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FA0A74-A003-A84B-4656-7FB2611CA67B}"/>
              </a:ext>
            </a:extLst>
          </p:cNvPr>
          <p:cNvSpPr txBox="1"/>
          <p:nvPr/>
        </p:nvSpPr>
        <p:spPr>
          <a:xfrm>
            <a:off x="918252" y="2472218"/>
            <a:ext cx="2408005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Choose a drum beat from the ones provided and convert each individual drum into a </a:t>
            </a:r>
            <a:r>
              <a:rPr lang="en-US" dirty="0" err="1"/>
              <a:t>makeBeat</a:t>
            </a:r>
            <a:r>
              <a:rPr lang="en-US" dirty="0"/>
              <a:t>() using beat strings.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859F00-8C43-71B3-D409-C77701FE21AD}"/>
              </a:ext>
            </a:extLst>
          </p:cNvPr>
          <p:cNvSpPr txBox="1"/>
          <p:nvPr/>
        </p:nvSpPr>
        <p:spPr>
          <a:xfrm>
            <a:off x="3473949" y="2363056"/>
            <a:ext cx="2356634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Think back to the patterns beatmaker we played around with earlier and how you can convert those beats into </a:t>
            </a:r>
            <a:r>
              <a:rPr lang="en-US" dirty="0" err="1"/>
              <a:t>beatstrings</a:t>
            </a:r>
            <a:r>
              <a:rPr lang="en-US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9FB515-D5E2-F120-C222-5574FA036A49}"/>
              </a:ext>
            </a:extLst>
          </p:cNvPr>
          <p:cNvSpPr txBox="1"/>
          <p:nvPr/>
        </p:nvSpPr>
        <p:spPr>
          <a:xfrm>
            <a:off x="250432" y="1431960"/>
            <a:ext cx="8508286" cy="13998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13985D-892D-FF6E-42EB-C50F2B491BBB}"/>
              </a:ext>
            </a:extLst>
          </p:cNvPr>
          <p:cNvSpPr txBox="1"/>
          <p:nvPr/>
        </p:nvSpPr>
        <p:spPr>
          <a:xfrm>
            <a:off x="276118" y="1489752"/>
            <a:ext cx="869450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" sz="1800" dirty="0">
                <a:solidFill>
                  <a:srgbClr val="222222"/>
                </a:solidFill>
                <a:highlight>
                  <a:srgbClr val="FFFFFF"/>
                </a:highlight>
              </a:rPr>
              <a:t>Now that we know how to loop beats in </a:t>
            </a:r>
            <a:r>
              <a:rPr lang="en" sz="1800" dirty="0" err="1">
                <a:solidFill>
                  <a:srgbClr val="222222"/>
                </a:solidFill>
                <a:highlight>
                  <a:srgbClr val="FFFFFF"/>
                </a:highlight>
              </a:rPr>
              <a:t>EarSketch</a:t>
            </a:r>
            <a:r>
              <a:rPr lang="en" sz="1800" dirty="0">
                <a:solidFill>
                  <a:srgbClr val="222222"/>
                </a:solidFill>
                <a:highlight>
                  <a:srgbClr val="FFFFFF"/>
                </a:highlight>
              </a:rPr>
              <a:t>, let's create a whole drum track!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F169AE-11B6-C3A4-ECA8-334AE2571A53}"/>
              </a:ext>
            </a:extLst>
          </p:cNvPr>
          <p:cNvSpPr txBox="1"/>
          <p:nvPr/>
        </p:nvSpPr>
        <p:spPr>
          <a:xfrm>
            <a:off x="6087437" y="2536432"/>
            <a:ext cx="2196101" cy="16438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E1769C-41A0-AA72-4856-E388FDAF932D}"/>
              </a:ext>
            </a:extLst>
          </p:cNvPr>
          <p:cNvSpPr txBox="1"/>
          <p:nvPr/>
        </p:nvSpPr>
        <p:spPr>
          <a:xfrm>
            <a:off x="6003961" y="2619909"/>
            <a:ext cx="2041988" cy="12264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E533B-587C-98A5-F419-6087DF93794F}"/>
              </a:ext>
            </a:extLst>
          </p:cNvPr>
          <p:cNvSpPr txBox="1"/>
          <p:nvPr/>
        </p:nvSpPr>
        <p:spPr>
          <a:xfrm>
            <a:off x="6036066" y="2491482"/>
            <a:ext cx="240800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Use loops to repeat your </a:t>
            </a:r>
            <a:r>
              <a:rPr lang="en-US" dirty="0" err="1"/>
              <a:t>makeBeat</a:t>
            </a:r>
            <a:r>
              <a:rPr lang="en-US" dirty="0"/>
              <a:t>() drum rhythm over 8 measures.</a:t>
            </a:r>
          </a:p>
          <a:p>
            <a:endParaRPr lang="en-US" dirty="0"/>
          </a:p>
        </p:txBody>
      </p:sp>
      <p:sp>
        <p:nvSpPr>
          <p:cNvPr id="15" name="Google Shape;174;p15">
            <a:extLst>
              <a:ext uri="{FF2B5EF4-FFF2-40B4-BE49-F238E27FC236}">
                <a16:creationId xmlns:a16="http://schemas.microsoft.com/office/drawing/2014/main" id="{8DB23C8B-75DF-1FA7-65D9-52F25F764051}"/>
              </a:ext>
            </a:extLst>
          </p:cNvPr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 dirty="0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 dirty="0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700" dirty="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 dirty="0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5088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228008" y="1432257"/>
            <a:ext cx="8745624" cy="320377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7" name="Google Shape;187;p1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88" name="Google Shape;188;p19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EVALUATE: Drum Challenge</a:t>
            </a:r>
            <a:endParaRPr lang="en-US" i="1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91" name="Google Shape;191;p19"/>
          <p:cNvSpPr/>
          <p:nvPr/>
        </p:nvSpPr>
        <p:spPr>
          <a:xfrm rot="10800000">
            <a:off x="141525" y="4387375"/>
            <a:ext cx="8825700" cy="22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2" descr="Text&#10;&#10;Description automatically generated">
            <a:extLst>
              <a:ext uri="{FF2B5EF4-FFF2-40B4-BE49-F238E27FC236}">
                <a16:creationId xmlns:a16="http://schemas.microsoft.com/office/drawing/2014/main" id="{6AB291BA-CD12-6045-EA88-AD6C0AF9D9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9FB515-D5E2-F120-C222-5574FA036A49}"/>
              </a:ext>
            </a:extLst>
          </p:cNvPr>
          <p:cNvSpPr txBox="1"/>
          <p:nvPr/>
        </p:nvSpPr>
        <p:spPr>
          <a:xfrm>
            <a:off x="359595" y="1637443"/>
            <a:ext cx="8508286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rtl="0"/>
            <a:r>
              <a:rPr lang="en-US" sz="1800" dirty="0">
                <a:solidFill>
                  <a:schemeClr val="bg2"/>
                </a:solidFill>
                <a:ea typeface="Segoe UI"/>
                <a:cs typeface="Segoe UI"/>
              </a:rPr>
              <a:t>Some things to consider before you start: </a:t>
            </a:r>
            <a:r>
              <a:rPr lang="en-US" sz="1800" dirty="0">
                <a:solidFill>
                  <a:schemeClr val="bg2"/>
                </a:solidFill>
                <a:ea typeface="Roboto"/>
                <a:cs typeface="Roboto"/>
              </a:rPr>
              <a:t> </a:t>
            </a:r>
          </a:p>
          <a:p>
            <a:pPr>
              <a:buChar char="•"/>
            </a:pPr>
            <a:endParaRPr lang="en-US" sz="1800" dirty="0">
              <a:solidFill>
                <a:schemeClr val="bg2"/>
              </a:solidFill>
              <a:ea typeface="Roboto"/>
              <a:cs typeface="Roboto"/>
            </a:endParaRPr>
          </a:p>
          <a:p>
            <a:pPr lvl="0">
              <a:buChar char="•"/>
            </a:pPr>
            <a:r>
              <a:rPr lang="en-US" sz="1800" dirty="0">
                <a:solidFill>
                  <a:schemeClr val="bg2"/>
                </a:solidFill>
                <a:ea typeface="Roboto"/>
                <a:cs typeface="Roboto"/>
              </a:rPr>
              <a:t>Think about songs that you like. What is the rhythm doing throughout the song? What drums are used? When do each of those drums play in the beat? </a:t>
            </a:r>
            <a:endParaRPr lang="en-US">
              <a:solidFill>
                <a:schemeClr val="bg2"/>
              </a:solidFill>
            </a:endParaRPr>
          </a:p>
          <a:p>
            <a:pPr>
              <a:buChar char="•"/>
            </a:pPr>
            <a:endParaRPr lang="en-US" sz="1800" dirty="0">
              <a:solidFill>
                <a:schemeClr val="bg2"/>
              </a:solidFill>
              <a:ea typeface="Roboto"/>
              <a:cs typeface="Roboto"/>
            </a:endParaRPr>
          </a:p>
          <a:p>
            <a:pPr lvl="0">
              <a:buChar char="•"/>
            </a:pPr>
            <a:r>
              <a:rPr lang="en-US" sz="1800" dirty="0">
                <a:solidFill>
                  <a:schemeClr val="bg2"/>
                </a:solidFill>
                <a:ea typeface="Roboto"/>
                <a:cs typeface="Roboto"/>
              </a:rPr>
              <a:t>There are many types of drums. Can you name each drum that you can often find on a </a:t>
            </a:r>
            <a:r>
              <a:rPr lang="en-US" sz="1800" dirty="0" err="1">
                <a:solidFill>
                  <a:schemeClr val="bg2"/>
                </a:solidFill>
                <a:ea typeface="Roboto"/>
                <a:cs typeface="Roboto"/>
              </a:rPr>
              <a:t>drumset</a:t>
            </a:r>
            <a:r>
              <a:rPr lang="en-US" sz="1800" dirty="0">
                <a:solidFill>
                  <a:schemeClr val="bg2"/>
                </a:solidFill>
                <a:ea typeface="Roboto"/>
                <a:cs typeface="Roboto"/>
              </a:rPr>
              <a:t>? 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E1769C-41A0-AA72-4856-E388FDAF932D}"/>
              </a:ext>
            </a:extLst>
          </p:cNvPr>
          <p:cNvSpPr txBox="1"/>
          <p:nvPr/>
        </p:nvSpPr>
        <p:spPr>
          <a:xfrm>
            <a:off x="6003961" y="2619909"/>
            <a:ext cx="2041988" cy="12264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5" name="Google Shape;174;p15">
            <a:extLst>
              <a:ext uri="{FF2B5EF4-FFF2-40B4-BE49-F238E27FC236}">
                <a16:creationId xmlns:a16="http://schemas.microsoft.com/office/drawing/2014/main" id="{8DB23C8B-75DF-1FA7-65D9-52F25F764051}"/>
              </a:ext>
            </a:extLst>
          </p:cNvPr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 dirty="0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 dirty="0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700" dirty="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 dirty="0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98597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031000"/>
            <a:ext cx="8834100" cy="283625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624905" y="863328"/>
            <a:ext cx="7866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900" b="1" i="0" u="none" strike="noStrike" cap="none">
                <a:solidFill>
                  <a:schemeClr val="accent5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9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5246153" y="13776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347925" y="1920501"/>
            <a:ext cx="6928200" cy="350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69900" indent="-342900">
              <a:lnSpc>
                <a:spcPct val="150000"/>
              </a:lnSpc>
              <a:buSzPts val="1600"/>
              <a:buFont typeface="Arial"/>
              <a:buChar char="•"/>
            </a:pPr>
            <a:r>
              <a:rPr lang="en" sz="2400" dirty="0">
                <a:latin typeface="Roboto"/>
                <a:ea typeface="Roboto"/>
                <a:cs typeface="Roboto"/>
                <a:sym typeface="Roboto"/>
              </a:rPr>
              <a:t>How can repetition be used to provide connection within a piece of music?  </a:t>
            </a:r>
            <a:endParaRPr lang="en-US" sz="2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</a:endParaRPr>
          </a:p>
          <a:p>
            <a:pPr marL="469900" indent="-342900">
              <a:lnSpc>
                <a:spcPct val="150000"/>
              </a:lnSpc>
              <a:buSzPts val="1600"/>
              <a:buFont typeface="Arial"/>
              <a:buChar char="•"/>
            </a:pPr>
            <a:r>
              <a:rPr lang="en" sz="2400" dirty="0">
                <a:latin typeface="Roboto"/>
                <a:ea typeface="Roboto"/>
                <a:cs typeface="Roboto"/>
                <a:sym typeface="Roboto"/>
              </a:rPr>
              <a:t>Why is repetition/loop structure used in computing and how does it make our code more malleable?</a:t>
            </a:r>
            <a:endParaRPr lang="en" sz="2400" dirty="0">
              <a:latin typeface="Roboto"/>
              <a:ea typeface="Roboto"/>
              <a:cs typeface="Roboto"/>
            </a:endParaRPr>
          </a:p>
          <a:p>
            <a:pPr marL="127000">
              <a:lnSpc>
                <a:spcPct val="150000"/>
              </a:lnSpc>
              <a:buSzPts val="1600"/>
            </a:pPr>
            <a:endParaRPr lang="en-US" sz="2400" dirty="0">
              <a:solidFill>
                <a:schemeClr val="bg2"/>
              </a:solidFill>
              <a:latin typeface="Roboto"/>
              <a:ea typeface="Roboto"/>
            </a:endParaRPr>
          </a:p>
        </p:txBody>
      </p:sp>
      <p:sp>
        <p:nvSpPr>
          <p:cNvPr id="92" name="Google Shape;92;g102a8cffa85_0_0"/>
          <p:cNvSpPr txBox="1"/>
          <p:nvPr/>
        </p:nvSpPr>
        <p:spPr>
          <a:xfrm>
            <a:off x="0" y="0"/>
            <a:ext cx="91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 </a:t>
            </a:r>
            <a:r>
              <a:rPr lang="en" sz="14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02a8cffa85_0_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sp>
        <p:nvSpPr>
          <p:cNvPr id="94" name="Google Shape;94;g102a8cffa85_0_0"/>
          <p:cNvSpPr/>
          <p:nvPr/>
        </p:nvSpPr>
        <p:spPr>
          <a:xfrm rot="10800000">
            <a:off x="134175" y="4670300"/>
            <a:ext cx="8893500" cy="223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4741925" y="1535350"/>
            <a:ext cx="4176900" cy="3349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/>
          <p:nvPr/>
        </p:nvSpPr>
        <p:spPr>
          <a:xfrm rot="10800000">
            <a:off x="4741925" y="1520550"/>
            <a:ext cx="4178400" cy="32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Looping in EarSketch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64100" y="1520675"/>
            <a:ext cx="3848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4891625" y="1609675"/>
            <a:ext cx="4379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 </a:t>
            </a:r>
            <a:endParaRPr sz="1400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4891625" y="2094722"/>
            <a:ext cx="38487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6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Repeating a beat in </a:t>
            </a:r>
            <a:r>
              <a:rPr lang="en" sz="160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lang="en-US" sz="1600" err="1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 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 Loops introduction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6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  Code editing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</a:t>
            </a: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Write your own code</a:t>
            </a:r>
            <a:endParaRPr sz="1600" i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4"/>
          <p:cNvSpPr txBox="1">
            <a:spLocks noGrp="1"/>
          </p:cNvSpPr>
          <p:nvPr>
            <p:ph type="body" idx="1"/>
          </p:nvPr>
        </p:nvSpPr>
        <p:spPr>
          <a:xfrm>
            <a:off x="464100" y="2130511"/>
            <a:ext cx="38487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lnSpc>
                <a:spcPct val="114999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Let's use for loops to repeat a </a:t>
            </a:r>
            <a:r>
              <a:rPr lang="en" sz="2000" err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makeBeat</a:t>
            </a:r>
            <a:r>
              <a:rPr lang="en"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() rhythm.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1c7466bc38_0_3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1c7466bc38_0_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1c7466bc38_0_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Repeating a Beat in ES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g11c7466bc38_0_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sp>
        <p:nvSpPr>
          <p:cNvPr id="117" name="Google Shape;117;g11c7466bc38_0_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0B0DC4-96FB-DE5B-F98D-81771AF305D7}"/>
              </a:ext>
            </a:extLst>
          </p:cNvPr>
          <p:cNvSpPr txBox="1"/>
          <p:nvPr/>
        </p:nvSpPr>
        <p:spPr>
          <a:xfrm>
            <a:off x="1914439" y="4198298"/>
            <a:ext cx="226218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i="1" dirty="0"/>
              <a:t>Jacob Collier - TikTok</a:t>
            </a:r>
          </a:p>
        </p:txBody>
      </p:sp>
      <p:pic>
        <p:nvPicPr>
          <p:cNvPr id="4" name="Online Media 3" title="Building A Loop in 60 Seconds 🥁">
            <a:hlinkClick r:id="" action="ppaction://media"/>
            <a:extLst>
              <a:ext uri="{FF2B5EF4-FFF2-40B4-BE49-F238E27FC236}">
                <a16:creationId xmlns:a16="http://schemas.microsoft.com/office/drawing/2014/main" id="{EA403DB3-F062-A849-B289-68C142D8E47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001713" y="1349469"/>
            <a:ext cx="5224122" cy="280284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11c7466bc38_0_3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g11c7466bc38_0_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5" name="Google Shape;115;g11c7466bc38_0_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Repeating a Beat in ES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g11c7466bc38_0_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sp>
        <p:nvSpPr>
          <p:cNvPr id="117" name="Google Shape;117;g11c7466bc38_0_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0B0DC4-96FB-DE5B-F98D-81771AF305D7}"/>
              </a:ext>
            </a:extLst>
          </p:cNvPr>
          <p:cNvSpPr txBox="1"/>
          <p:nvPr/>
        </p:nvSpPr>
        <p:spPr>
          <a:xfrm>
            <a:off x="1841895" y="4422264"/>
            <a:ext cx="519812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i="1" dirty="0"/>
              <a:t>Elise </a:t>
            </a:r>
            <a:r>
              <a:rPr lang="en-US" sz="1100" i="1" dirty="0" err="1"/>
              <a:t>Trouw</a:t>
            </a:r>
            <a:r>
              <a:rPr lang="en-US" sz="1100" i="1" dirty="0"/>
              <a:t> - Foo Fighters Meets 70's Bobby Caldwell</a:t>
            </a:r>
            <a:endParaRPr lang="en-US" dirty="0"/>
          </a:p>
        </p:txBody>
      </p:sp>
      <p:pic>
        <p:nvPicPr>
          <p:cNvPr id="5" name="Online Media 4" title="Elise Trouw - Foo Fighters Meets 70's Bobby Caldwell (Live Loop Mashup)">
            <a:hlinkClick r:id="" action="ppaction://media"/>
            <a:extLst>
              <a:ext uri="{FF2B5EF4-FFF2-40B4-BE49-F238E27FC236}">
                <a16:creationId xmlns:a16="http://schemas.microsoft.com/office/drawing/2014/main" id="{7BE81694-4F34-CED2-4A69-45491F4BF81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934505" y="1215591"/>
            <a:ext cx="5150970" cy="318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48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24" name="Google Shape;124;p17"/>
          <p:cNvSpPr txBox="1">
            <a:spLocks noGrp="1"/>
          </p:cNvSpPr>
          <p:nvPr>
            <p:ph type="title"/>
          </p:nvPr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BUILD YOUR TOOLBOX: MUSIC 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5" name="Google Shape;125;p17"/>
          <p:cNvPicPr preferRelativeResize="0"/>
          <p:nvPr/>
        </p:nvPicPr>
        <p:blipFill rotWithShape="1">
          <a:blip r:embed="rId3">
            <a:alphaModFix/>
          </a:blip>
          <a:srcRect l="64657" t="66041" r="1746" b="13380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7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7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>
              <a:solidFill>
                <a:schemeClr val="lt1"/>
              </a:solidFill>
            </a:endParaRPr>
          </a:p>
        </p:txBody>
      </p:sp>
      <p:graphicFrame>
        <p:nvGraphicFramePr>
          <p:cNvPr id="127" name="Google Shape;127;p17"/>
          <p:cNvGraphicFramePr/>
          <p:nvPr>
            <p:extLst>
              <p:ext uri="{D42A27DB-BD31-4B8C-83A1-F6EECF244321}">
                <p14:modId xmlns:p14="http://schemas.microsoft.com/office/powerpoint/2010/main" val="95810057"/>
              </p:ext>
            </p:extLst>
          </p:nvPr>
        </p:nvGraphicFramePr>
        <p:xfrm>
          <a:off x="360350" y="1546313"/>
          <a:ext cx="3691450" cy="1866770"/>
        </p:xfrm>
        <a:graphic>
          <a:graphicData uri="http://schemas.openxmlformats.org/drawingml/2006/table">
            <a:tbl>
              <a:tblPr>
                <a:noFill/>
                <a:tableStyleId>{672EC8E3-BE2F-4C14-9E38-7ADCBEA48D17}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33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Repetition</a:t>
                      </a:r>
                      <a:endParaRPr sz="33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act of doing something </a:t>
                      </a:r>
                      <a:r>
                        <a:rPr lang="en" sz="2100">
                          <a:latin typeface="Roboto"/>
                          <a:ea typeface="Roboto"/>
                          <a:cs typeface="Roboto"/>
                        </a:rPr>
                        <a:t>multiple times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8" name="Google Shape;128;p17"/>
          <p:cNvGraphicFramePr/>
          <p:nvPr>
            <p:extLst>
              <p:ext uri="{D42A27DB-BD31-4B8C-83A1-F6EECF244321}">
                <p14:modId xmlns:p14="http://schemas.microsoft.com/office/powerpoint/2010/main" val="3648423749"/>
              </p:ext>
            </p:extLst>
          </p:nvPr>
        </p:nvGraphicFramePr>
        <p:xfrm>
          <a:off x="4807400" y="1546313"/>
          <a:ext cx="3691450" cy="1866770"/>
        </p:xfrm>
        <a:graphic>
          <a:graphicData uri="http://schemas.openxmlformats.org/drawingml/2006/table">
            <a:tbl>
              <a:tblPr>
                <a:noFill/>
                <a:tableStyleId>{672EC8E3-BE2F-4C14-9E38-7ADCBEA48D17}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33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Rhythm</a:t>
                      </a:r>
                      <a:endParaRPr sz="33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 pattern of sounds</a:t>
                      </a:r>
                      <a:r>
                        <a:rPr lang="en" sz="2100">
                          <a:latin typeface="Roboto"/>
                          <a:ea typeface="Roboto"/>
                          <a:cs typeface="Roboto"/>
                        </a:rPr>
                        <a:t> that makes up the basis for time in music</a:t>
                      </a:r>
                      <a:endParaRPr sz="2100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g102a8cffa85_0_113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4" name="Google Shape;134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5" name="Google Shape;135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Repeating a Beat in ES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g102a8cffa85_0_11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100">
              <a:solidFill>
                <a:schemeClr val="lt1"/>
              </a:solidFill>
              <a:ea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sp>
        <p:nvSpPr>
          <p:cNvPr id="137" name="Google Shape;137;g102a8cffa85_0_11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2" descr="Text&#10;&#10;Description automatically generated">
            <a:extLst>
              <a:ext uri="{FF2B5EF4-FFF2-40B4-BE49-F238E27FC236}">
                <a16:creationId xmlns:a16="http://schemas.microsoft.com/office/drawing/2014/main" id="{946A2416-75BF-E5EF-16F7-890487259F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9F8ECF18-4B4D-CCF3-E1B8-CC72FEA9BA46}"/>
              </a:ext>
            </a:extLst>
          </p:cNvPr>
          <p:cNvSpPr txBox="1"/>
          <p:nvPr/>
        </p:nvSpPr>
        <p:spPr>
          <a:xfrm>
            <a:off x="328362" y="1135479"/>
            <a:ext cx="8409572" cy="144655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Char char="•"/>
            </a:pPr>
            <a:r>
              <a:rPr lang="en-US" sz="2200"/>
              <a:t>Why might this method of looping not work when coding yourself?</a:t>
            </a:r>
          </a:p>
          <a:p>
            <a:pPr marL="342900" indent="-342900">
              <a:buChar char="•"/>
            </a:pPr>
            <a:endParaRPr lang="en-US" sz="2200"/>
          </a:p>
          <a:p>
            <a:pPr marL="342900" indent="-342900">
              <a:buChar char="•"/>
            </a:pPr>
            <a:endParaRPr lang="en-US" sz="220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E241D3D1-2128-52B7-DAA0-91ED027F5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7635" y="1720657"/>
            <a:ext cx="6385445" cy="28068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Loops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7" name="Google Shape;147;g127fff6a082_0_12"/>
          <p:cNvGraphicFramePr/>
          <p:nvPr>
            <p:extLst>
              <p:ext uri="{D42A27DB-BD31-4B8C-83A1-F6EECF244321}">
                <p14:modId xmlns:p14="http://schemas.microsoft.com/office/powerpoint/2010/main" val="4054339345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{0C976332-D031-4CC8-B375-FE5B8814E211}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600" u="none" strike="noStrike" cap="none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No loops:</a:t>
                      </a: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Arial"/>
                        <a:buNone/>
                      </a:pPr>
                      <a:endParaRPr lang="en-US" sz="160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Arial"/>
                        <a:buNone/>
                      </a:pPr>
                      <a:endParaRPr lang="en-US" sz="160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Arial"/>
                        <a:buNone/>
                      </a:pPr>
                      <a:endParaRPr lang="en-US" sz="160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Arial"/>
                        <a:buNone/>
                      </a:pPr>
                      <a:endParaRPr lang="en-US" sz="160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Arial"/>
                        <a:buNone/>
                      </a:pPr>
                      <a:r>
                        <a:rPr lang="en-US" sz="1600" u="none" strike="noStrike" cap="none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Loops:</a:t>
                      </a: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Google Shape;14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7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sp>
        <p:nvSpPr>
          <p:cNvPr id="149" name="Google Shape;14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2" descr="Text&#10;&#10;Description automatically generated">
            <a:extLst>
              <a:ext uri="{FF2B5EF4-FFF2-40B4-BE49-F238E27FC236}">
                <a16:creationId xmlns:a16="http://schemas.microsoft.com/office/drawing/2014/main" id="{501CC629-6A1A-3E09-07A1-A94008D1BB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A3B01FCA-1490-8653-4A5B-00622F3B72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310" y="3557304"/>
            <a:ext cx="6172200" cy="630498"/>
          </a:xfrm>
          <a:prstGeom prst="rect">
            <a:avLst/>
          </a:prstGeom>
        </p:spPr>
      </p:pic>
      <p:pic>
        <p:nvPicPr>
          <p:cNvPr id="3" name="Picture 6" descr="Text, letter&#10;&#10;Description automatically generated">
            <a:extLst>
              <a:ext uri="{FF2B5EF4-FFF2-40B4-BE49-F238E27FC236}">
                <a16:creationId xmlns:a16="http://schemas.microsoft.com/office/drawing/2014/main" id="{797CC6B1-8E32-C82D-568D-B457CD4790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311" y="1671965"/>
            <a:ext cx="3306170" cy="155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66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g127fff6a082_0_1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g127fff6a082_0_1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6" name="Google Shape;146;g127fff6a082_0_1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Loops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7" name="Google Shape;147;g127fff6a082_0_12"/>
          <p:cNvGraphicFramePr/>
          <p:nvPr/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{0C976332-D031-4CC8-B375-FE5B8814E211}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endParaRPr sz="1600" u="none" strike="noStrike" cap="none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Google Shape;148;g127fff6a082_0_1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700" b="1" i="0" u="none" strike="noStrike" cap="none">
                <a:solidFill>
                  <a:schemeClr val="lt1"/>
                </a:solidFill>
                <a:ea typeface="Roboto"/>
                <a:sym typeface="Roboto"/>
              </a:rPr>
              <a:t>Unit</a:t>
            </a:r>
            <a:r>
              <a:rPr lang="en" sz="1700" b="1">
                <a:solidFill>
                  <a:schemeClr val="lt1"/>
                </a:solidFill>
                <a:ea typeface="Roboto"/>
                <a:sym typeface="Roboto"/>
              </a:rPr>
              <a:t> 2</a:t>
            </a:r>
            <a:endParaRPr lang="en-US" sz="1700">
              <a:solidFill>
                <a:schemeClr val="lt1"/>
              </a:solidFill>
              <a:ea typeface="Roboto"/>
              <a:sym typeface="Roboto"/>
            </a:endParaRPr>
          </a:p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1" u="none" strike="noStrike" cap="none">
                <a:solidFill>
                  <a:schemeClr val="lt1"/>
                </a:solidFill>
                <a:ea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ea typeface="Roboto"/>
                <a:sym typeface="Roboto"/>
              </a:rPr>
              <a:t>4</a:t>
            </a:r>
            <a:endParaRPr/>
          </a:p>
        </p:txBody>
      </p:sp>
      <p:sp>
        <p:nvSpPr>
          <p:cNvPr id="149" name="Google Shape;149;g127fff6a082_0_1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938243B0-F6FA-7597-C39A-0A6241C7B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822" y="2050942"/>
            <a:ext cx="8484414" cy="7270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2A87EC-F564-E4CD-4C80-D7453D06804C}"/>
              </a:ext>
            </a:extLst>
          </p:cNvPr>
          <p:cNvSpPr txBox="1"/>
          <p:nvPr/>
        </p:nvSpPr>
        <p:spPr>
          <a:xfrm>
            <a:off x="210910" y="3241901"/>
            <a:ext cx="8558893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/>
              <a:t>But what does this represent?</a:t>
            </a:r>
          </a:p>
        </p:txBody>
      </p:sp>
      <p:pic>
        <p:nvPicPr>
          <p:cNvPr id="6" name="Picture 2" descr="Text&#10;&#10;Description automatically generated">
            <a:extLst>
              <a:ext uri="{FF2B5EF4-FFF2-40B4-BE49-F238E27FC236}">
                <a16:creationId xmlns:a16="http://schemas.microsoft.com/office/drawing/2014/main" id="{31F8EB0A-0A51-5EEE-84A2-E54073C864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371" r="7955" b="15464"/>
          <a:stretch/>
        </p:blipFill>
        <p:spPr>
          <a:xfrm>
            <a:off x="8588624" y="-2639"/>
            <a:ext cx="552341" cy="481164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57F3270B-AC23-BB6A-464A-C6B09BDC64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289" y="2020379"/>
            <a:ext cx="8380588" cy="749965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C16771D3-5ADE-CD5B-DD77-0B70F6794B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952" y="1945162"/>
            <a:ext cx="8176714" cy="8352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1C8C79D-3B77-4EEE-803C-2CD1787E19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509D2E-DF4B-4E49-AB04-436A930A58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B694AD-1F03-4BB9-AE3F-B06678D71CCA}">
  <ds:schemaRefs>
    <ds:schemaRef ds:uri="0b7df29d-5056-43d3-b4ef-3abde5a3089a"/>
    <ds:schemaRef ds:uri="7d06cd21-3a24-42fa-b369-5e343ae4a77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557</Words>
  <Application>Microsoft Macintosh PowerPoint</Application>
  <PresentationFormat>On-screen Show (16:9)</PresentationFormat>
  <Paragraphs>90</Paragraphs>
  <Slides>13</Slides>
  <Notes>13</Notes>
  <HiddenSlides>0</HiddenSlides>
  <MMClips>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Raleway</vt:lpstr>
      <vt:lpstr>Segoe UI</vt:lpstr>
      <vt:lpstr>Verdana</vt:lpstr>
      <vt:lpstr>Roboto Condensed</vt:lpstr>
      <vt:lpstr>Francois One</vt:lpstr>
      <vt:lpstr>Lato</vt:lpstr>
      <vt:lpstr>Arial</vt:lpstr>
      <vt:lpstr>Roboto</vt:lpstr>
      <vt:lpstr>Montserrat</vt:lpstr>
      <vt:lpstr>Streamline</vt:lpstr>
      <vt:lpstr>PowerPoint Presentation</vt:lpstr>
      <vt:lpstr>{</vt:lpstr>
      <vt:lpstr>Looping in EarSketch</vt:lpstr>
      <vt:lpstr>Engage/Explore: Repeating a Beat in ES</vt:lpstr>
      <vt:lpstr>Engage/Explore: Repeating a Beat in ES</vt:lpstr>
      <vt:lpstr>BUILD YOUR TOOLBOX: MUSIC </vt:lpstr>
      <vt:lpstr>Engage/Explore: Repeating a Beat in ES</vt:lpstr>
      <vt:lpstr>Explain: Loops</vt:lpstr>
      <vt:lpstr>Explain: Loops</vt:lpstr>
      <vt:lpstr>The Range Function Continued</vt:lpstr>
      <vt:lpstr>Elaborate: Code Editing</vt:lpstr>
      <vt:lpstr>EVALUATE: Drum Challenge</vt:lpstr>
      <vt:lpstr>EVALUATE: Drum Challenge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Collado, Rafael S</cp:lastModifiedBy>
  <cp:revision>89</cp:revision>
  <dcterms:modified xsi:type="dcterms:W3CDTF">2025-01-30T04:52:03Z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